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9"/>
  </p:notesMasterIdLst>
  <p:sldIdLst>
    <p:sldId id="615" r:id="rId3"/>
    <p:sldId id="622" r:id="rId4"/>
    <p:sldId id="637" r:id="rId5"/>
    <p:sldId id="699" r:id="rId6"/>
    <p:sldId id="782" r:id="rId7"/>
    <p:sldId id="725" r:id="rId8"/>
    <p:sldId id="716" r:id="rId9"/>
    <p:sldId id="700" r:id="rId10"/>
    <p:sldId id="783" r:id="rId11"/>
    <p:sldId id="784" r:id="rId12"/>
    <p:sldId id="701" r:id="rId13"/>
    <p:sldId id="796" r:id="rId14"/>
    <p:sldId id="717" r:id="rId15"/>
    <p:sldId id="703" r:id="rId16"/>
    <p:sldId id="787" r:id="rId17"/>
    <p:sldId id="781" r:id="rId18"/>
    <p:sldId id="773" r:id="rId19"/>
    <p:sldId id="774" r:id="rId20"/>
    <p:sldId id="775" r:id="rId21"/>
    <p:sldId id="776" r:id="rId22"/>
    <p:sldId id="777" r:id="rId23"/>
    <p:sldId id="778" r:id="rId24"/>
    <p:sldId id="779" r:id="rId25"/>
    <p:sldId id="780" r:id="rId26"/>
    <p:sldId id="788" r:id="rId27"/>
    <p:sldId id="706" r:id="rId28"/>
    <p:sldId id="702" r:id="rId29"/>
    <p:sldId id="785" r:id="rId30"/>
    <p:sldId id="789" r:id="rId31"/>
    <p:sldId id="790" r:id="rId32"/>
    <p:sldId id="791" r:id="rId33"/>
    <p:sldId id="792" r:id="rId34"/>
    <p:sldId id="793" r:id="rId35"/>
    <p:sldId id="794" r:id="rId36"/>
    <p:sldId id="795" r:id="rId37"/>
    <p:sldId id="797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2240A5B-86D8-4998-AFEA-3306DCBEEAC6}">
          <p14:sldIdLst>
            <p14:sldId id="615"/>
            <p14:sldId id="622"/>
            <p14:sldId id="637"/>
            <p14:sldId id="699"/>
            <p14:sldId id="782"/>
            <p14:sldId id="725"/>
            <p14:sldId id="716"/>
            <p14:sldId id="700"/>
            <p14:sldId id="783"/>
            <p14:sldId id="784"/>
            <p14:sldId id="701"/>
            <p14:sldId id="796"/>
            <p14:sldId id="717"/>
            <p14:sldId id="703"/>
            <p14:sldId id="787"/>
            <p14:sldId id="781"/>
            <p14:sldId id="773"/>
            <p14:sldId id="774"/>
            <p14:sldId id="775"/>
            <p14:sldId id="776"/>
            <p14:sldId id="777"/>
            <p14:sldId id="778"/>
            <p14:sldId id="779"/>
            <p14:sldId id="780"/>
            <p14:sldId id="788"/>
            <p14:sldId id="706"/>
            <p14:sldId id="702"/>
            <p14:sldId id="785"/>
            <p14:sldId id="789"/>
            <p14:sldId id="790"/>
            <p14:sldId id="791"/>
            <p14:sldId id="792"/>
            <p14:sldId id="793"/>
            <p14:sldId id="794"/>
            <p14:sldId id="795"/>
            <p14:sldId id="7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3BCD"/>
    <a:srgbClr val="16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6B38E-52FD-48C5-84D2-C524793082F2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938FD-FD27-4C69-9960-2FC99213C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7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E7E6CB6A-CE77-40B8-8C71-5668CFB8FEC1}" type="datetime1">
              <a:rPr lang="fr-FR" smtClean="0"/>
              <a:t>28/11/2025</a:t>
            </a:fld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7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938FD-FD27-4C69-9960-2FC99213CBE8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46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99579-D03C-2465-F483-AECF8105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968E4A-CAF0-C949-0524-7A20CB8CE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6D9383-D7D1-2D07-0E0F-CEDB2A939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FC83C9-0146-FC84-F7E9-5AE41E625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938FD-FD27-4C69-9960-2FC99213CBE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418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55595DB3-242D-414C-AD83-42A9BD4CA8E8}"/>
              </a:ext>
            </a:extLst>
          </p:cNvPr>
          <p:cNvSpPr>
            <a:spLocks/>
          </p:cNvSpPr>
          <p:nvPr userDrawn="1"/>
        </p:nvSpPr>
        <p:spPr bwMode="auto">
          <a:xfrm>
            <a:off x="593005" y="2600326"/>
            <a:ext cx="2619374" cy="2619375"/>
          </a:xfrm>
          <a:custGeom>
            <a:avLst/>
            <a:gdLst>
              <a:gd name="T0" fmla="*/ 4123 w 4125"/>
              <a:gd name="T1" fmla="*/ 1956 h 4125"/>
              <a:gd name="T2" fmla="*/ 4061 w 4125"/>
              <a:gd name="T3" fmla="*/ 1547 h 4125"/>
              <a:gd name="T4" fmla="*/ 3922 w 4125"/>
              <a:gd name="T5" fmla="*/ 1168 h 4125"/>
              <a:gd name="T6" fmla="*/ 3716 w 4125"/>
              <a:gd name="T7" fmla="*/ 828 h 4125"/>
              <a:gd name="T8" fmla="*/ 3450 w 4125"/>
              <a:gd name="T9" fmla="*/ 535 h 4125"/>
              <a:gd name="T10" fmla="*/ 3132 w 4125"/>
              <a:gd name="T11" fmla="*/ 298 h 4125"/>
              <a:gd name="T12" fmla="*/ 2772 w 4125"/>
              <a:gd name="T13" fmla="*/ 124 h 4125"/>
              <a:gd name="T14" fmla="*/ 2377 w 4125"/>
              <a:gd name="T15" fmla="*/ 23 h 4125"/>
              <a:gd name="T16" fmla="*/ 2062 w 4125"/>
              <a:gd name="T17" fmla="*/ 0 h 4125"/>
              <a:gd name="T18" fmla="*/ 1748 w 4125"/>
              <a:gd name="T19" fmla="*/ 23 h 4125"/>
              <a:gd name="T20" fmla="*/ 1353 w 4125"/>
              <a:gd name="T21" fmla="*/ 124 h 4125"/>
              <a:gd name="T22" fmla="*/ 993 w 4125"/>
              <a:gd name="T23" fmla="*/ 298 h 4125"/>
              <a:gd name="T24" fmla="*/ 675 w 4125"/>
              <a:gd name="T25" fmla="*/ 535 h 4125"/>
              <a:gd name="T26" fmla="*/ 409 w 4125"/>
              <a:gd name="T27" fmla="*/ 828 h 4125"/>
              <a:gd name="T28" fmla="*/ 203 w 4125"/>
              <a:gd name="T29" fmla="*/ 1168 h 4125"/>
              <a:gd name="T30" fmla="*/ 64 w 4125"/>
              <a:gd name="T31" fmla="*/ 1547 h 4125"/>
              <a:gd name="T32" fmla="*/ 2 w 4125"/>
              <a:gd name="T33" fmla="*/ 1956 h 4125"/>
              <a:gd name="T34" fmla="*/ 2 w 4125"/>
              <a:gd name="T35" fmla="*/ 2169 h 4125"/>
              <a:gd name="T36" fmla="*/ 64 w 4125"/>
              <a:gd name="T37" fmla="*/ 2578 h 4125"/>
              <a:gd name="T38" fmla="*/ 203 w 4125"/>
              <a:gd name="T39" fmla="*/ 2957 h 4125"/>
              <a:gd name="T40" fmla="*/ 409 w 4125"/>
              <a:gd name="T41" fmla="*/ 3297 h 4125"/>
              <a:gd name="T42" fmla="*/ 675 w 4125"/>
              <a:gd name="T43" fmla="*/ 3589 h 4125"/>
              <a:gd name="T44" fmla="*/ 993 w 4125"/>
              <a:gd name="T45" fmla="*/ 3827 h 4125"/>
              <a:gd name="T46" fmla="*/ 1353 w 4125"/>
              <a:gd name="T47" fmla="*/ 4000 h 4125"/>
              <a:gd name="T48" fmla="*/ 1748 w 4125"/>
              <a:gd name="T49" fmla="*/ 4102 h 4125"/>
              <a:gd name="T50" fmla="*/ 2062 w 4125"/>
              <a:gd name="T51" fmla="*/ 4125 h 4125"/>
              <a:gd name="T52" fmla="*/ 2377 w 4125"/>
              <a:gd name="T53" fmla="*/ 4102 h 4125"/>
              <a:gd name="T54" fmla="*/ 2772 w 4125"/>
              <a:gd name="T55" fmla="*/ 4000 h 4125"/>
              <a:gd name="T56" fmla="*/ 3132 w 4125"/>
              <a:gd name="T57" fmla="*/ 3827 h 4125"/>
              <a:gd name="T58" fmla="*/ 3450 w 4125"/>
              <a:gd name="T59" fmla="*/ 3589 h 4125"/>
              <a:gd name="T60" fmla="*/ 3716 w 4125"/>
              <a:gd name="T61" fmla="*/ 3297 h 4125"/>
              <a:gd name="T62" fmla="*/ 3922 w 4125"/>
              <a:gd name="T63" fmla="*/ 2957 h 4125"/>
              <a:gd name="T64" fmla="*/ 4061 w 4125"/>
              <a:gd name="T65" fmla="*/ 2578 h 4125"/>
              <a:gd name="T66" fmla="*/ 4123 w 4125"/>
              <a:gd name="T67" fmla="*/ 2169 h 4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25" h="4125">
                <a:moveTo>
                  <a:pt x="4125" y="2062"/>
                </a:moveTo>
                <a:lnTo>
                  <a:pt x="4123" y="1956"/>
                </a:lnTo>
                <a:lnTo>
                  <a:pt x="4102" y="1748"/>
                </a:lnTo>
                <a:lnTo>
                  <a:pt x="4061" y="1547"/>
                </a:lnTo>
                <a:lnTo>
                  <a:pt x="4000" y="1353"/>
                </a:lnTo>
                <a:lnTo>
                  <a:pt x="3922" y="1168"/>
                </a:lnTo>
                <a:lnTo>
                  <a:pt x="3827" y="992"/>
                </a:lnTo>
                <a:lnTo>
                  <a:pt x="3716" y="828"/>
                </a:lnTo>
                <a:lnTo>
                  <a:pt x="3590" y="675"/>
                </a:lnTo>
                <a:lnTo>
                  <a:pt x="3450" y="535"/>
                </a:lnTo>
                <a:lnTo>
                  <a:pt x="3297" y="409"/>
                </a:lnTo>
                <a:lnTo>
                  <a:pt x="3132" y="298"/>
                </a:lnTo>
                <a:lnTo>
                  <a:pt x="2957" y="203"/>
                </a:lnTo>
                <a:lnTo>
                  <a:pt x="2772" y="124"/>
                </a:lnTo>
                <a:lnTo>
                  <a:pt x="2578" y="64"/>
                </a:lnTo>
                <a:lnTo>
                  <a:pt x="2377" y="23"/>
                </a:lnTo>
                <a:lnTo>
                  <a:pt x="2169" y="2"/>
                </a:lnTo>
                <a:lnTo>
                  <a:pt x="2062" y="0"/>
                </a:lnTo>
                <a:lnTo>
                  <a:pt x="1956" y="2"/>
                </a:lnTo>
                <a:lnTo>
                  <a:pt x="1748" y="23"/>
                </a:lnTo>
                <a:lnTo>
                  <a:pt x="1547" y="64"/>
                </a:lnTo>
                <a:lnTo>
                  <a:pt x="1353" y="124"/>
                </a:lnTo>
                <a:lnTo>
                  <a:pt x="1168" y="203"/>
                </a:lnTo>
                <a:lnTo>
                  <a:pt x="993" y="298"/>
                </a:lnTo>
                <a:lnTo>
                  <a:pt x="828" y="409"/>
                </a:lnTo>
                <a:lnTo>
                  <a:pt x="675" y="535"/>
                </a:lnTo>
                <a:lnTo>
                  <a:pt x="535" y="675"/>
                </a:lnTo>
                <a:lnTo>
                  <a:pt x="409" y="828"/>
                </a:lnTo>
                <a:lnTo>
                  <a:pt x="298" y="992"/>
                </a:lnTo>
                <a:lnTo>
                  <a:pt x="203" y="1168"/>
                </a:lnTo>
                <a:lnTo>
                  <a:pt x="124" y="1353"/>
                </a:lnTo>
                <a:lnTo>
                  <a:pt x="64" y="1547"/>
                </a:lnTo>
                <a:lnTo>
                  <a:pt x="23" y="1748"/>
                </a:lnTo>
                <a:lnTo>
                  <a:pt x="2" y="1956"/>
                </a:lnTo>
                <a:lnTo>
                  <a:pt x="0" y="2062"/>
                </a:lnTo>
                <a:lnTo>
                  <a:pt x="2" y="2169"/>
                </a:lnTo>
                <a:lnTo>
                  <a:pt x="23" y="2377"/>
                </a:lnTo>
                <a:lnTo>
                  <a:pt x="64" y="2578"/>
                </a:lnTo>
                <a:lnTo>
                  <a:pt x="124" y="2772"/>
                </a:lnTo>
                <a:lnTo>
                  <a:pt x="203" y="2957"/>
                </a:lnTo>
                <a:lnTo>
                  <a:pt x="298" y="3132"/>
                </a:lnTo>
                <a:lnTo>
                  <a:pt x="409" y="3297"/>
                </a:lnTo>
                <a:lnTo>
                  <a:pt x="535" y="3450"/>
                </a:lnTo>
                <a:lnTo>
                  <a:pt x="675" y="3589"/>
                </a:lnTo>
                <a:lnTo>
                  <a:pt x="828" y="3716"/>
                </a:lnTo>
                <a:lnTo>
                  <a:pt x="993" y="3827"/>
                </a:lnTo>
                <a:lnTo>
                  <a:pt x="1168" y="3922"/>
                </a:lnTo>
                <a:lnTo>
                  <a:pt x="1353" y="4000"/>
                </a:lnTo>
                <a:lnTo>
                  <a:pt x="1547" y="4060"/>
                </a:lnTo>
                <a:lnTo>
                  <a:pt x="1748" y="4102"/>
                </a:lnTo>
                <a:lnTo>
                  <a:pt x="1956" y="4123"/>
                </a:lnTo>
                <a:lnTo>
                  <a:pt x="2062" y="4125"/>
                </a:lnTo>
                <a:lnTo>
                  <a:pt x="2169" y="4123"/>
                </a:lnTo>
                <a:lnTo>
                  <a:pt x="2377" y="4102"/>
                </a:lnTo>
                <a:lnTo>
                  <a:pt x="2578" y="4060"/>
                </a:lnTo>
                <a:lnTo>
                  <a:pt x="2772" y="4000"/>
                </a:lnTo>
                <a:lnTo>
                  <a:pt x="2957" y="3922"/>
                </a:lnTo>
                <a:lnTo>
                  <a:pt x="3132" y="3827"/>
                </a:lnTo>
                <a:lnTo>
                  <a:pt x="3297" y="3716"/>
                </a:lnTo>
                <a:lnTo>
                  <a:pt x="3450" y="3589"/>
                </a:lnTo>
                <a:lnTo>
                  <a:pt x="3590" y="3450"/>
                </a:lnTo>
                <a:lnTo>
                  <a:pt x="3716" y="3297"/>
                </a:lnTo>
                <a:lnTo>
                  <a:pt x="3827" y="3132"/>
                </a:lnTo>
                <a:lnTo>
                  <a:pt x="3922" y="2957"/>
                </a:lnTo>
                <a:lnTo>
                  <a:pt x="4000" y="2772"/>
                </a:lnTo>
                <a:lnTo>
                  <a:pt x="4061" y="2578"/>
                </a:lnTo>
                <a:lnTo>
                  <a:pt x="4102" y="2377"/>
                </a:lnTo>
                <a:lnTo>
                  <a:pt x="4123" y="2169"/>
                </a:lnTo>
                <a:lnTo>
                  <a:pt x="4125" y="206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sz="1800" dirty="0"/>
          </a:p>
        </p:txBody>
      </p:sp>
      <p:sp>
        <p:nvSpPr>
          <p:cNvPr id="10" name="Zone de texte 46">
            <a:extLst>
              <a:ext uri="{FF2B5EF4-FFF2-40B4-BE49-F238E27FC236}">
                <a16:creationId xmlns:a16="http://schemas.microsoft.com/office/drawing/2014/main" id="{B5BC09BC-B4B1-4DFD-80F2-4FE25C0CA324}"/>
              </a:ext>
            </a:extLst>
          </p:cNvPr>
          <p:cNvSpPr txBox="1"/>
          <p:nvPr userDrawn="1"/>
        </p:nvSpPr>
        <p:spPr>
          <a:xfrm>
            <a:off x="865420" y="3270886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7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80C6A9C6-8E6E-4E82-AED9-8C394598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380" y="2176225"/>
            <a:ext cx="6005945" cy="5519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40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11D7A3-6976-BE96-6004-4B4EFEA87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" y="0"/>
            <a:ext cx="12191998" cy="6858000"/>
          </a:xfrm>
          <a:prstGeom prst="rect">
            <a:avLst/>
          </a:prstGeom>
        </p:spPr>
      </p:pic>
      <p:sp>
        <p:nvSpPr>
          <p:cNvPr id="4" name="Zone de texte 46">
            <a:extLst>
              <a:ext uri="{FF2B5EF4-FFF2-40B4-BE49-F238E27FC236}">
                <a16:creationId xmlns:a16="http://schemas.microsoft.com/office/drawing/2014/main" id="{D1C068D1-6241-6088-1104-9D3B07BCE83E}"/>
              </a:ext>
            </a:extLst>
          </p:cNvPr>
          <p:cNvSpPr txBox="1"/>
          <p:nvPr userDrawn="1"/>
        </p:nvSpPr>
        <p:spPr>
          <a:xfrm>
            <a:off x="1024033" y="3487084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 de texte 42">
            <a:extLst>
              <a:ext uri="{FF2B5EF4-FFF2-40B4-BE49-F238E27FC236}">
                <a16:creationId xmlns:a16="http://schemas.microsoft.com/office/drawing/2014/main" id="{E6346B01-2607-BF21-E3E6-AF38D857669F}"/>
              </a:ext>
            </a:extLst>
          </p:cNvPr>
          <p:cNvSpPr txBox="1"/>
          <p:nvPr userDrawn="1"/>
        </p:nvSpPr>
        <p:spPr>
          <a:xfrm>
            <a:off x="1839949" y="3804568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 de texte 47">
            <a:extLst>
              <a:ext uri="{FF2B5EF4-FFF2-40B4-BE49-F238E27FC236}">
                <a16:creationId xmlns:a16="http://schemas.microsoft.com/office/drawing/2014/main" id="{B71D6F71-2767-D42E-93F2-CD73A51065CF}"/>
              </a:ext>
            </a:extLst>
          </p:cNvPr>
          <p:cNvSpPr txBox="1"/>
          <p:nvPr userDrawn="1"/>
        </p:nvSpPr>
        <p:spPr>
          <a:xfrm>
            <a:off x="1838604" y="3158230"/>
            <a:ext cx="1236345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2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66A555-686D-A3FC-F503-B5085F058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E799457-AE3E-303F-7963-A4DD84232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59B7DEE-A69D-E5EB-820B-BA833A163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B6FA71-71BD-E942-3190-703FF03A5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B28C518-F8D3-9AF9-C258-A53D0535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DAEBBB-76EF-632A-1562-5D19C46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4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AF7AE-F4E0-BE52-7D74-34906F1F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0C261EE-30A9-198E-D9AE-61A23DE8E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14C721-D978-E47D-C551-CBA19555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FAFD4-60DF-42BE-FEDC-00EFA70F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98C16A-5635-4245-FB6C-358F3664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158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ED5677-58B9-7714-1143-6E37D1CA8B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534063-571E-8FD3-9F53-E06C1E5AA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68E58B-0DE8-06DF-40FF-066C85D5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9F3615-41AB-9B5E-7355-D1AC7D13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6F0694-C8D7-DDA2-9015-D88F0191F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041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890C2-6B6D-4C90-A07D-B4C3242F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55" y="681037"/>
            <a:ext cx="6005945" cy="5519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b="1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C14E0A-3D91-4935-800D-F6ADDAD0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4" y="1340557"/>
            <a:ext cx="10515600" cy="466689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65D620-3C9C-4F5B-A658-7228DAF2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05A5C-DA92-4EBD-8CC7-AD8F4609EF79}" type="datetime1">
              <a:rPr lang="fr-FR" smtClean="0"/>
              <a:t>28/11/2025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BDA6CD-3C44-43B7-9A36-4A76B3BF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339" y="6378089"/>
            <a:ext cx="451339" cy="365125"/>
          </a:xfrm>
        </p:spPr>
        <p:txBody>
          <a:bodyPr/>
          <a:lstStyle/>
          <a:p>
            <a:fld id="{8DE11E5E-DB2B-4A8C-B27B-AE34C2813A3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9F19AFC-CC02-44B2-B309-C5887D0F0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"/>
            <a:ext cx="2828400" cy="85700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B3B11C8-A788-484A-988A-6AB122CB0F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125879"/>
            <a:ext cx="1730754" cy="643709"/>
          </a:xfrm>
          <a:prstGeom prst="rect">
            <a:avLst/>
          </a:prstGeom>
        </p:spPr>
      </p:pic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5608575B-DB24-473A-8DC9-4EEBDC1728B6}"/>
              </a:ext>
            </a:extLst>
          </p:cNvPr>
          <p:cNvSpPr txBox="1">
            <a:spLocks/>
          </p:cNvSpPr>
          <p:nvPr userDrawn="1"/>
        </p:nvSpPr>
        <p:spPr>
          <a:xfrm>
            <a:off x="9886429" y="6291260"/>
            <a:ext cx="57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11E5E-DB2B-4A8C-B27B-AE34C2813A30}" type="slidenum">
              <a:rPr lang="fr-FR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2FE4105-1B5C-4384-A4ED-572BC67DB72D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872799"/>
            <a:ext cx="7641504" cy="967105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35FCC00-BB4A-4600-A42D-4F8DECB32C10}"/>
              </a:ext>
            </a:extLst>
          </p:cNvPr>
          <p:cNvSpPr txBox="1">
            <a:spLocks/>
          </p:cNvSpPr>
          <p:nvPr userDrawn="1"/>
        </p:nvSpPr>
        <p:spPr>
          <a:xfrm>
            <a:off x="9789446" y="6351295"/>
            <a:ext cx="57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11E5E-DB2B-4A8C-B27B-AE34C2813A30}" type="slidenum">
              <a:rPr lang="fr-FR" sz="1200" smtClean="0">
                <a:solidFill>
                  <a:schemeClr val="tx1"/>
                </a:solidFill>
              </a:rPr>
              <a:pPr/>
              <a:t>‹N°›</a:t>
            </a:fld>
            <a:endParaRPr lang="fr-F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72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55595DB3-242D-414C-AD83-42A9BD4CA8E8}"/>
              </a:ext>
            </a:extLst>
          </p:cNvPr>
          <p:cNvSpPr>
            <a:spLocks/>
          </p:cNvSpPr>
          <p:nvPr userDrawn="1"/>
        </p:nvSpPr>
        <p:spPr bwMode="auto">
          <a:xfrm>
            <a:off x="593005" y="2600326"/>
            <a:ext cx="2619374" cy="2619375"/>
          </a:xfrm>
          <a:custGeom>
            <a:avLst/>
            <a:gdLst>
              <a:gd name="T0" fmla="*/ 4123 w 4125"/>
              <a:gd name="T1" fmla="*/ 1956 h 4125"/>
              <a:gd name="T2" fmla="*/ 4061 w 4125"/>
              <a:gd name="T3" fmla="*/ 1547 h 4125"/>
              <a:gd name="T4" fmla="*/ 3922 w 4125"/>
              <a:gd name="T5" fmla="*/ 1168 h 4125"/>
              <a:gd name="T6" fmla="*/ 3716 w 4125"/>
              <a:gd name="T7" fmla="*/ 828 h 4125"/>
              <a:gd name="T8" fmla="*/ 3450 w 4125"/>
              <a:gd name="T9" fmla="*/ 535 h 4125"/>
              <a:gd name="T10" fmla="*/ 3132 w 4125"/>
              <a:gd name="T11" fmla="*/ 298 h 4125"/>
              <a:gd name="T12" fmla="*/ 2772 w 4125"/>
              <a:gd name="T13" fmla="*/ 124 h 4125"/>
              <a:gd name="T14" fmla="*/ 2377 w 4125"/>
              <a:gd name="T15" fmla="*/ 23 h 4125"/>
              <a:gd name="T16" fmla="*/ 2062 w 4125"/>
              <a:gd name="T17" fmla="*/ 0 h 4125"/>
              <a:gd name="T18" fmla="*/ 1748 w 4125"/>
              <a:gd name="T19" fmla="*/ 23 h 4125"/>
              <a:gd name="T20" fmla="*/ 1353 w 4125"/>
              <a:gd name="T21" fmla="*/ 124 h 4125"/>
              <a:gd name="T22" fmla="*/ 993 w 4125"/>
              <a:gd name="T23" fmla="*/ 298 h 4125"/>
              <a:gd name="T24" fmla="*/ 675 w 4125"/>
              <a:gd name="T25" fmla="*/ 535 h 4125"/>
              <a:gd name="T26" fmla="*/ 409 w 4125"/>
              <a:gd name="T27" fmla="*/ 828 h 4125"/>
              <a:gd name="T28" fmla="*/ 203 w 4125"/>
              <a:gd name="T29" fmla="*/ 1168 h 4125"/>
              <a:gd name="T30" fmla="*/ 64 w 4125"/>
              <a:gd name="T31" fmla="*/ 1547 h 4125"/>
              <a:gd name="T32" fmla="*/ 2 w 4125"/>
              <a:gd name="T33" fmla="*/ 1956 h 4125"/>
              <a:gd name="T34" fmla="*/ 2 w 4125"/>
              <a:gd name="T35" fmla="*/ 2169 h 4125"/>
              <a:gd name="T36" fmla="*/ 64 w 4125"/>
              <a:gd name="T37" fmla="*/ 2578 h 4125"/>
              <a:gd name="T38" fmla="*/ 203 w 4125"/>
              <a:gd name="T39" fmla="*/ 2957 h 4125"/>
              <a:gd name="T40" fmla="*/ 409 w 4125"/>
              <a:gd name="T41" fmla="*/ 3297 h 4125"/>
              <a:gd name="T42" fmla="*/ 675 w 4125"/>
              <a:gd name="T43" fmla="*/ 3589 h 4125"/>
              <a:gd name="T44" fmla="*/ 993 w 4125"/>
              <a:gd name="T45" fmla="*/ 3827 h 4125"/>
              <a:gd name="T46" fmla="*/ 1353 w 4125"/>
              <a:gd name="T47" fmla="*/ 4000 h 4125"/>
              <a:gd name="T48" fmla="*/ 1748 w 4125"/>
              <a:gd name="T49" fmla="*/ 4102 h 4125"/>
              <a:gd name="T50" fmla="*/ 2062 w 4125"/>
              <a:gd name="T51" fmla="*/ 4125 h 4125"/>
              <a:gd name="T52" fmla="*/ 2377 w 4125"/>
              <a:gd name="T53" fmla="*/ 4102 h 4125"/>
              <a:gd name="T54" fmla="*/ 2772 w 4125"/>
              <a:gd name="T55" fmla="*/ 4000 h 4125"/>
              <a:gd name="T56" fmla="*/ 3132 w 4125"/>
              <a:gd name="T57" fmla="*/ 3827 h 4125"/>
              <a:gd name="T58" fmla="*/ 3450 w 4125"/>
              <a:gd name="T59" fmla="*/ 3589 h 4125"/>
              <a:gd name="T60" fmla="*/ 3716 w 4125"/>
              <a:gd name="T61" fmla="*/ 3297 h 4125"/>
              <a:gd name="T62" fmla="*/ 3922 w 4125"/>
              <a:gd name="T63" fmla="*/ 2957 h 4125"/>
              <a:gd name="T64" fmla="*/ 4061 w 4125"/>
              <a:gd name="T65" fmla="*/ 2578 h 4125"/>
              <a:gd name="T66" fmla="*/ 4123 w 4125"/>
              <a:gd name="T67" fmla="*/ 2169 h 4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25" h="4125">
                <a:moveTo>
                  <a:pt x="4125" y="2062"/>
                </a:moveTo>
                <a:lnTo>
                  <a:pt x="4123" y="1956"/>
                </a:lnTo>
                <a:lnTo>
                  <a:pt x="4102" y="1748"/>
                </a:lnTo>
                <a:lnTo>
                  <a:pt x="4061" y="1547"/>
                </a:lnTo>
                <a:lnTo>
                  <a:pt x="4000" y="1353"/>
                </a:lnTo>
                <a:lnTo>
                  <a:pt x="3922" y="1168"/>
                </a:lnTo>
                <a:lnTo>
                  <a:pt x="3827" y="992"/>
                </a:lnTo>
                <a:lnTo>
                  <a:pt x="3716" y="828"/>
                </a:lnTo>
                <a:lnTo>
                  <a:pt x="3590" y="675"/>
                </a:lnTo>
                <a:lnTo>
                  <a:pt x="3450" y="535"/>
                </a:lnTo>
                <a:lnTo>
                  <a:pt x="3297" y="409"/>
                </a:lnTo>
                <a:lnTo>
                  <a:pt x="3132" y="298"/>
                </a:lnTo>
                <a:lnTo>
                  <a:pt x="2957" y="203"/>
                </a:lnTo>
                <a:lnTo>
                  <a:pt x="2772" y="124"/>
                </a:lnTo>
                <a:lnTo>
                  <a:pt x="2578" y="64"/>
                </a:lnTo>
                <a:lnTo>
                  <a:pt x="2377" y="23"/>
                </a:lnTo>
                <a:lnTo>
                  <a:pt x="2169" y="2"/>
                </a:lnTo>
                <a:lnTo>
                  <a:pt x="2062" y="0"/>
                </a:lnTo>
                <a:lnTo>
                  <a:pt x="1956" y="2"/>
                </a:lnTo>
                <a:lnTo>
                  <a:pt x="1748" y="23"/>
                </a:lnTo>
                <a:lnTo>
                  <a:pt x="1547" y="64"/>
                </a:lnTo>
                <a:lnTo>
                  <a:pt x="1353" y="124"/>
                </a:lnTo>
                <a:lnTo>
                  <a:pt x="1168" y="203"/>
                </a:lnTo>
                <a:lnTo>
                  <a:pt x="993" y="298"/>
                </a:lnTo>
                <a:lnTo>
                  <a:pt x="828" y="409"/>
                </a:lnTo>
                <a:lnTo>
                  <a:pt x="675" y="535"/>
                </a:lnTo>
                <a:lnTo>
                  <a:pt x="535" y="675"/>
                </a:lnTo>
                <a:lnTo>
                  <a:pt x="409" y="828"/>
                </a:lnTo>
                <a:lnTo>
                  <a:pt x="298" y="992"/>
                </a:lnTo>
                <a:lnTo>
                  <a:pt x="203" y="1168"/>
                </a:lnTo>
                <a:lnTo>
                  <a:pt x="124" y="1353"/>
                </a:lnTo>
                <a:lnTo>
                  <a:pt x="64" y="1547"/>
                </a:lnTo>
                <a:lnTo>
                  <a:pt x="23" y="1748"/>
                </a:lnTo>
                <a:lnTo>
                  <a:pt x="2" y="1956"/>
                </a:lnTo>
                <a:lnTo>
                  <a:pt x="0" y="2062"/>
                </a:lnTo>
                <a:lnTo>
                  <a:pt x="2" y="2169"/>
                </a:lnTo>
                <a:lnTo>
                  <a:pt x="23" y="2377"/>
                </a:lnTo>
                <a:lnTo>
                  <a:pt x="64" y="2578"/>
                </a:lnTo>
                <a:lnTo>
                  <a:pt x="124" y="2772"/>
                </a:lnTo>
                <a:lnTo>
                  <a:pt x="203" y="2957"/>
                </a:lnTo>
                <a:lnTo>
                  <a:pt x="298" y="3132"/>
                </a:lnTo>
                <a:lnTo>
                  <a:pt x="409" y="3297"/>
                </a:lnTo>
                <a:lnTo>
                  <a:pt x="535" y="3450"/>
                </a:lnTo>
                <a:lnTo>
                  <a:pt x="675" y="3589"/>
                </a:lnTo>
                <a:lnTo>
                  <a:pt x="828" y="3716"/>
                </a:lnTo>
                <a:lnTo>
                  <a:pt x="993" y="3827"/>
                </a:lnTo>
                <a:lnTo>
                  <a:pt x="1168" y="3922"/>
                </a:lnTo>
                <a:lnTo>
                  <a:pt x="1353" y="4000"/>
                </a:lnTo>
                <a:lnTo>
                  <a:pt x="1547" y="4060"/>
                </a:lnTo>
                <a:lnTo>
                  <a:pt x="1748" y="4102"/>
                </a:lnTo>
                <a:lnTo>
                  <a:pt x="1956" y="4123"/>
                </a:lnTo>
                <a:lnTo>
                  <a:pt x="2062" y="4125"/>
                </a:lnTo>
                <a:lnTo>
                  <a:pt x="2169" y="4123"/>
                </a:lnTo>
                <a:lnTo>
                  <a:pt x="2377" y="4102"/>
                </a:lnTo>
                <a:lnTo>
                  <a:pt x="2578" y="4060"/>
                </a:lnTo>
                <a:lnTo>
                  <a:pt x="2772" y="4000"/>
                </a:lnTo>
                <a:lnTo>
                  <a:pt x="2957" y="3922"/>
                </a:lnTo>
                <a:lnTo>
                  <a:pt x="3132" y="3827"/>
                </a:lnTo>
                <a:lnTo>
                  <a:pt x="3297" y="3716"/>
                </a:lnTo>
                <a:lnTo>
                  <a:pt x="3450" y="3589"/>
                </a:lnTo>
                <a:lnTo>
                  <a:pt x="3590" y="3450"/>
                </a:lnTo>
                <a:lnTo>
                  <a:pt x="3716" y="3297"/>
                </a:lnTo>
                <a:lnTo>
                  <a:pt x="3827" y="3132"/>
                </a:lnTo>
                <a:lnTo>
                  <a:pt x="3922" y="2957"/>
                </a:lnTo>
                <a:lnTo>
                  <a:pt x="4000" y="2772"/>
                </a:lnTo>
                <a:lnTo>
                  <a:pt x="4061" y="2578"/>
                </a:lnTo>
                <a:lnTo>
                  <a:pt x="4102" y="2377"/>
                </a:lnTo>
                <a:lnTo>
                  <a:pt x="4123" y="2169"/>
                </a:lnTo>
                <a:lnTo>
                  <a:pt x="4125" y="2062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sz="1800" dirty="0"/>
          </a:p>
        </p:txBody>
      </p:sp>
      <p:sp>
        <p:nvSpPr>
          <p:cNvPr id="10" name="Zone de texte 46">
            <a:extLst>
              <a:ext uri="{FF2B5EF4-FFF2-40B4-BE49-F238E27FC236}">
                <a16:creationId xmlns:a16="http://schemas.microsoft.com/office/drawing/2014/main" id="{B5BC09BC-B4B1-4DFD-80F2-4FE25C0CA324}"/>
              </a:ext>
            </a:extLst>
          </p:cNvPr>
          <p:cNvSpPr txBox="1"/>
          <p:nvPr userDrawn="1"/>
        </p:nvSpPr>
        <p:spPr>
          <a:xfrm>
            <a:off x="865420" y="3270886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72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80C6A9C6-8E6E-4E82-AED9-8C394598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380" y="2176225"/>
            <a:ext cx="6005945" cy="5519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40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11D7A3-6976-BE96-6004-4B4EFEA878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" y="0"/>
            <a:ext cx="12191998" cy="6858000"/>
          </a:xfrm>
          <a:prstGeom prst="rect">
            <a:avLst/>
          </a:prstGeom>
        </p:spPr>
      </p:pic>
      <p:sp>
        <p:nvSpPr>
          <p:cNvPr id="4" name="Zone de texte 46">
            <a:extLst>
              <a:ext uri="{FF2B5EF4-FFF2-40B4-BE49-F238E27FC236}">
                <a16:creationId xmlns:a16="http://schemas.microsoft.com/office/drawing/2014/main" id="{D1C068D1-6241-6088-1104-9D3B07BCE83E}"/>
              </a:ext>
            </a:extLst>
          </p:cNvPr>
          <p:cNvSpPr txBox="1"/>
          <p:nvPr userDrawn="1"/>
        </p:nvSpPr>
        <p:spPr>
          <a:xfrm>
            <a:off x="1024033" y="3487084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 de texte 42">
            <a:extLst>
              <a:ext uri="{FF2B5EF4-FFF2-40B4-BE49-F238E27FC236}">
                <a16:creationId xmlns:a16="http://schemas.microsoft.com/office/drawing/2014/main" id="{E6346B01-2607-BF21-E3E6-AF38D857669F}"/>
              </a:ext>
            </a:extLst>
          </p:cNvPr>
          <p:cNvSpPr txBox="1"/>
          <p:nvPr userDrawn="1"/>
        </p:nvSpPr>
        <p:spPr>
          <a:xfrm>
            <a:off x="1839949" y="3804568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 de texte 47">
            <a:extLst>
              <a:ext uri="{FF2B5EF4-FFF2-40B4-BE49-F238E27FC236}">
                <a16:creationId xmlns:a16="http://schemas.microsoft.com/office/drawing/2014/main" id="{B71D6F71-2767-D42E-93F2-CD73A51065CF}"/>
              </a:ext>
            </a:extLst>
          </p:cNvPr>
          <p:cNvSpPr txBox="1"/>
          <p:nvPr userDrawn="1"/>
        </p:nvSpPr>
        <p:spPr>
          <a:xfrm>
            <a:off x="1838604" y="3158230"/>
            <a:ext cx="1236345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09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4">
            <a:extLst>
              <a:ext uri="{FF2B5EF4-FFF2-40B4-BE49-F238E27FC236}">
                <a16:creationId xmlns:a16="http://schemas.microsoft.com/office/drawing/2014/main" id="{E3E93B67-DE62-4453-BA46-540389E42762}"/>
              </a:ext>
            </a:extLst>
          </p:cNvPr>
          <p:cNvSpPr>
            <a:spLocks/>
          </p:cNvSpPr>
          <p:nvPr userDrawn="1"/>
        </p:nvSpPr>
        <p:spPr bwMode="auto">
          <a:xfrm>
            <a:off x="0" y="3429001"/>
            <a:ext cx="12192000" cy="3581399"/>
          </a:xfrm>
          <a:custGeom>
            <a:avLst/>
            <a:gdLst>
              <a:gd name="T0" fmla="*/ 12246 w 12246"/>
              <a:gd name="T1" fmla="*/ 0 h 8071"/>
              <a:gd name="T2" fmla="*/ 12246 w 12246"/>
              <a:gd name="T3" fmla="*/ 8071 h 8071"/>
              <a:gd name="T4" fmla="*/ 12161 w 12246"/>
              <a:gd name="T5" fmla="*/ 8068 h 8071"/>
              <a:gd name="T6" fmla="*/ 11995 w 12246"/>
              <a:gd name="T7" fmla="*/ 8035 h 8071"/>
              <a:gd name="T8" fmla="*/ 11917 w 12246"/>
              <a:gd name="T9" fmla="*/ 8005 h 8071"/>
              <a:gd name="T10" fmla="*/ 11841 w 12246"/>
              <a:gd name="T11" fmla="*/ 7971 h 8071"/>
              <a:gd name="T12" fmla="*/ 11701 w 12246"/>
              <a:gd name="T13" fmla="*/ 7877 h 8071"/>
              <a:gd name="T14" fmla="*/ 11638 w 12246"/>
              <a:gd name="T15" fmla="*/ 7819 h 8071"/>
              <a:gd name="T16" fmla="*/ 6025 w 12246"/>
              <a:gd name="T17" fmla="*/ 2206 h 8071"/>
              <a:gd name="T18" fmla="*/ 5882 w 12246"/>
              <a:gd name="T19" fmla="*/ 2068 h 8071"/>
              <a:gd name="T20" fmla="*/ 5578 w 12246"/>
              <a:gd name="T21" fmla="*/ 1818 h 8071"/>
              <a:gd name="T22" fmla="*/ 5252 w 12246"/>
              <a:gd name="T23" fmla="*/ 1601 h 8071"/>
              <a:gd name="T24" fmla="*/ 4908 w 12246"/>
              <a:gd name="T25" fmla="*/ 1418 h 8071"/>
              <a:gd name="T26" fmla="*/ 4548 w 12246"/>
              <a:gd name="T27" fmla="*/ 1268 h 8071"/>
              <a:gd name="T28" fmla="*/ 4175 w 12246"/>
              <a:gd name="T29" fmla="*/ 1155 h 8071"/>
              <a:gd name="T30" fmla="*/ 3791 w 12246"/>
              <a:gd name="T31" fmla="*/ 1078 h 8071"/>
              <a:gd name="T32" fmla="*/ 3399 w 12246"/>
              <a:gd name="T33" fmla="*/ 1039 h 8071"/>
              <a:gd name="T34" fmla="*/ 3200 w 12246"/>
              <a:gd name="T35" fmla="*/ 1036 h 8071"/>
              <a:gd name="T36" fmla="*/ 0 w 12246"/>
              <a:gd name="T37" fmla="*/ 1036 h 8071"/>
              <a:gd name="T38" fmla="*/ 0 w 12246"/>
              <a:gd name="T39" fmla="*/ 0 h 8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246" h="8071">
                <a:moveTo>
                  <a:pt x="12246" y="0"/>
                </a:moveTo>
                <a:lnTo>
                  <a:pt x="12246" y="8071"/>
                </a:lnTo>
                <a:lnTo>
                  <a:pt x="12161" y="8068"/>
                </a:lnTo>
                <a:lnTo>
                  <a:pt x="11995" y="8035"/>
                </a:lnTo>
                <a:lnTo>
                  <a:pt x="11917" y="8005"/>
                </a:lnTo>
                <a:lnTo>
                  <a:pt x="11841" y="7971"/>
                </a:lnTo>
                <a:lnTo>
                  <a:pt x="11701" y="7877"/>
                </a:lnTo>
                <a:lnTo>
                  <a:pt x="11638" y="7819"/>
                </a:lnTo>
                <a:lnTo>
                  <a:pt x="6025" y="2206"/>
                </a:lnTo>
                <a:lnTo>
                  <a:pt x="5882" y="2068"/>
                </a:lnTo>
                <a:lnTo>
                  <a:pt x="5578" y="1818"/>
                </a:lnTo>
                <a:lnTo>
                  <a:pt x="5252" y="1601"/>
                </a:lnTo>
                <a:lnTo>
                  <a:pt x="4908" y="1418"/>
                </a:lnTo>
                <a:lnTo>
                  <a:pt x="4548" y="1268"/>
                </a:lnTo>
                <a:lnTo>
                  <a:pt x="4175" y="1155"/>
                </a:lnTo>
                <a:lnTo>
                  <a:pt x="3791" y="1078"/>
                </a:lnTo>
                <a:lnTo>
                  <a:pt x="3399" y="1039"/>
                </a:lnTo>
                <a:lnTo>
                  <a:pt x="3200" y="1036"/>
                </a:lnTo>
                <a:lnTo>
                  <a:pt x="0" y="1036"/>
                </a:lnTo>
                <a:lnTo>
                  <a:pt x="0" y="0"/>
                </a:lnTo>
                <a:close/>
              </a:path>
            </a:pathLst>
          </a:custGeom>
          <a:solidFill>
            <a:srgbClr val="0B3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sz="18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B3B11C8-A788-484A-988A-6AB122CB0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125879"/>
            <a:ext cx="1730754" cy="643709"/>
          </a:xfrm>
          <a:prstGeom prst="rect">
            <a:avLst/>
          </a:prstGeom>
        </p:spPr>
      </p:pic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5608575B-DB24-473A-8DC9-4EEBDC1728B6}"/>
              </a:ext>
            </a:extLst>
          </p:cNvPr>
          <p:cNvSpPr txBox="1">
            <a:spLocks/>
          </p:cNvSpPr>
          <p:nvPr userDrawn="1"/>
        </p:nvSpPr>
        <p:spPr>
          <a:xfrm>
            <a:off x="9886429" y="6291260"/>
            <a:ext cx="57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11E5E-DB2B-4A8C-B27B-AE34C2813A30}" type="slidenum">
              <a:rPr lang="fr-FR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2FE4105-1B5C-4384-A4ED-572BC67DB72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338" y="5903146"/>
            <a:ext cx="7641504" cy="967105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35FCC00-BB4A-4600-A42D-4F8DECB32C10}"/>
              </a:ext>
            </a:extLst>
          </p:cNvPr>
          <p:cNvSpPr txBox="1">
            <a:spLocks/>
          </p:cNvSpPr>
          <p:nvPr userDrawn="1"/>
        </p:nvSpPr>
        <p:spPr>
          <a:xfrm>
            <a:off x="9789446" y="6351295"/>
            <a:ext cx="57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11E5E-DB2B-4A8C-B27B-AE34C2813A30}" type="slidenum">
              <a:rPr lang="fr-FR" sz="1200" smtClean="0">
                <a:solidFill>
                  <a:schemeClr val="tx1"/>
                </a:solidFill>
              </a:rPr>
              <a:pPr/>
              <a:t>‹N°›</a:t>
            </a:fld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9F19AFC-CC02-44B2-B309-C5887D0F06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5" y="5903144"/>
            <a:ext cx="2828400" cy="8570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B842EC-7F45-4C5C-BD64-65134916A0FF}"/>
              </a:ext>
            </a:extLst>
          </p:cNvPr>
          <p:cNvSpPr txBox="1"/>
          <p:nvPr userDrawn="1"/>
        </p:nvSpPr>
        <p:spPr>
          <a:xfrm>
            <a:off x="70338" y="1874355"/>
            <a:ext cx="3426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solidFill>
                  <a:schemeClr val="bg1"/>
                </a:solidFill>
              </a:rPr>
              <a:t>CONSEIL D’ADMINISTRATION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A9A8E6B0-A86B-49A0-B3FF-0D858A314BC9}"/>
              </a:ext>
            </a:extLst>
          </p:cNvPr>
          <p:cNvSpPr>
            <a:spLocks/>
          </p:cNvSpPr>
          <p:nvPr userDrawn="1"/>
        </p:nvSpPr>
        <p:spPr bwMode="auto">
          <a:xfrm>
            <a:off x="-10089" y="115541"/>
            <a:ext cx="12192000" cy="3429000"/>
          </a:xfrm>
          <a:custGeom>
            <a:avLst/>
            <a:gdLst>
              <a:gd name="T0" fmla="*/ 1003 w 12246"/>
              <a:gd name="T1" fmla="*/ 4581 h 8834"/>
              <a:gd name="T2" fmla="*/ 0 w 12246"/>
              <a:gd name="T3" fmla="*/ 4581 h 8834"/>
              <a:gd name="T4" fmla="*/ 0 w 12246"/>
              <a:gd name="T5" fmla="*/ 8834 h 8834"/>
              <a:gd name="T6" fmla="*/ 12246 w 12246"/>
              <a:gd name="T7" fmla="*/ 8834 h 8834"/>
              <a:gd name="T8" fmla="*/ 12246 w 12246"/>
              <a:gd name="T9" fmla="*/ 0 h 8834"/>
              <a:gd name="T10" fmla="*/ 7091 w 12246"/>
              <a:gd name="T11" fmla="*/ 0 h 8834"/>
              <a:gd name="T12" fmla="*/ 7016 w 12246"/>
              <a:gd name="T13" fmla="*/ 2 h 8834"/>
              <a:gd name="T14" fmla="*/ 6870 w 12246"/>
              <a:gd name="T15" fmla="*/ 32 h 8834"/>
              <a:gd name="T16" fmla="*/ 6734 w 12246"/>
              <a:gd name="T17" fmla="*/ 88 h 8834"/>
              <a:gd name="T18" fmla="*/ 6610 w 12246"/>
              <a:gd name="T19" fmla="*/ 170 h 8834"/>
              <a:gd name="T20" fmla="*/ 6556 w 12246"/>
              <a:gd name="T21" fmla="*/ 222 h 8834"/>
              <a:gd name="T22" fmla="*/ 3040 w 12246"/>
              <a:gd name="T23" fmla="*/ 3737 h 8834"/>
              <a:gd name="T24" fmla="*/ 2938 w 12246"/>
              <a:gd name="T25" fmla="*/ 3836 h 8834"/>
              <a:gd name="T26" fmla="*/ 2718 w 12246"/>
              <a:gd name="T27" fmla="*/ 4016 h 8834"/>
              <a:gd name="T28" fmla="*/ 2483 w 12246"/>
              <a:gd name="T29" fmla="*/ 4173 h 8834"/>
              <a:gd name="T30" fmla="*/ 2235 w 12246"/>
              <a:gd name="T31" fmla="*/ 4306 h 8834"/>
              <a:gd name="T32" fmla="*/ 1975 w 12246"/>
              <a:gd name="T33" fmla="*/ 4413 h 8834"/>
              <a:gd name="T34" fmla="*/ 1706 w 12246"/>
              <a:gd name="T35" fmla="*/ 4495 h 8834"/>
              <a:gd name="T36" fmla="*/ 1429 w 12246"/>
              <a:gd name="T37" fmla="*/ 4550 h 8834"/>
              <a:gd name="T38" fmla="*/ 1146 w 12246"/>
              <a:gd name="T39" fmla="*/ 4578 h 8834"/>
              <a:gd name="T40" fmla="*/ 1003 w 12246"/>
              <a:gd name="T41" fmla="*/ 4581 h 8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46" h="8834">
                <a:moveTo>
                  <a:pt x="1003" y="4581"/>
                </a:moveTo>
                <a:lnTo>
                  <a:pt x="0" y="4581"/>
                </a:lnTo>
                <a:lnTo>
                  <a:pt x="0" y="8834"/>
                </a:lnTo>
                <a:lnTo>
                  <a:pt x="12246" y="8834"/>
                </a:lnTo>
                <a:lnTo>
                  <a:pt x="12246" y="0"/>
                </a:lnTo>
                <a:lnTo>
                  <a:pt x="7091" y="0"/>
                </a:lnTo>
                <a:lnTo>
                  <a:pt x="7016" y="2"/>
                </a:lnTo>
                <a:lnTo>
                  <a:pt x="6870" y="32"/>
                </a:lnTo>
                <a:lnTo>
                  <a:pt x="6734" y="88"/>
                </a:lnTo>
                <a:lnTo>
                  <a:pt x="6610" y="170"/>
                </a:lnTo>
                <a:lnTo>
                  <a:pt x="6556" y="222"/>
                </a:lnTo>
                <a:lnTo>
                  <a:pt x="3040" y="3737"/>
                </a:lnTo>
                <a:lnTo>
                  <a:pt x="2938" y="3836"/>
                </a:lnTo>
                <a:lnTo>
                  <a:pt x="2718" y="4016"/>
                </a:lnTo>
                <a:lnTo>
                  <a:pt x="2483" y="4173"/>
                </a:lnTo>
                <a:lnTo>
                  <a:pt x="2235" y="4306"/>
                </a:lnTo>
                <a:lnTo>
                  <a:pt x="1975" y="4413"/>
                </a:lnTo>
                <a:lnTo>
                  <a:pt x="1706" y="4495"/>
                </a:lnTo>
                <a:lnTo>
                  <a:pt x="1429" y="4550"/>
                </a:lnTo>
                <a:lnTo>
                  <a:pt x="1146" y="4578"/>
                </a:lnTo>
                <a:lnTo>
                  <a:pt x="1003" y="4581"/>
                </a:lnTo>
              </a:path>
            </a:pathLst>
          </a:custGeom>
          <a:solidFill>
            <a:srgbClr val="1C8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sz="1800" dirty="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E465A3FE-F502-40A4-A29D-008F5BD82DE2}"/>
              </a:ext>
            </a:extLst>
          </p:cNvPr>
          <p:cNvSpPr>
            <a:spLocks/>
          </p:cNvSpPr>
          <p:nvPr userDrawn="1"/>
        </p:nvSpPr>
        <p:spPr bwMode="auto">
          <a:xfrm>
            <a:off x="574759" y="3623178"/>
            <a:ext cx="2164715" cy="2164715"/>
          </a:xfrm>
          <a:custGeom>
            <a:avLst/>
            <a:gdLst>
              <a:gd name="T0" fmla="*/ 3408 w 3409"/>
              <a:gd name="T1" fmla="*/ 1617 h 3409"/>
              <a:gd name="T2" fmla="*/ 3356 w 3409"/>
              <a:gd name="T3" fmla="*/ 1278 h 3409"/>
              <a:gd name="T4" fmla="*/ 3242 w 3409"/>
              <a:gd name="T5" fmla="*/ 965 h 3409"/>
              <a:gd name="T6" fmla="*/ 3071 w 3409"/>
              <a:gd name="T7" fmla="*/ 684 h 3409"/>
              <a:gd name="T8" fmla="*/ 2851 w 3409"/>
              <a:gd name="T9" fmla="*/ 442 h 3409"/>
              <a:gd name="T10" fmla="*/ 2589 w 3409"/>
              <a:gd name="T11" fmla="*/ 246 h 3409"/>
              <a:gd name="T12" fmla="*/ 2291 w 3409"/>
              <a:gd name="T13" fmla="*/ 103 h 3409"/>
              <a:gd name="T14" fmla="*/ 1965 w 3409"/>
              <a:gd name="T15" fmla="*/ 19 h 3409"/>
              <a:gd name="T16" fmla="*/ 1705 w 3409"/>
              <a:gd name="T17" fmla="*/ 0 h 3409"/>
              <a:gd name="T18" fmla="*/ 1445 w 3409"/>
              <a:gd name="T19" fmla="*/ 19 h 3409"/>
              <a:gd name="T20" fmla="*/ 1118 w 3409"/>
              <a:gd name="T21" fmla="*/ 103 h 3409"/>
              <a:gd name="T22" fmla="*/ 820 w 3409"/>
              <a:gd name="T23" fmla="*/ 246 h 3409"/>
              <a:gd name="T24" fmla="*/ 558 w 3409"/>
              <a:gd name="T25" fmla="*/ 442 h 3409"/>
              <a:gd name="T26" fmla="*/ 338 w 3409"/>
              <a:gd name="T27" fmla="*/ 684 h 3409"/>
              <a:gd name="T28" fmla="*/ 168 w 3409"/>
              <a:gd name="T29" fmla="*/ 965 h 3409"/>
              <a:gd name="T30" fmla="*/ 53 w 3409"/>
              <a:gd name="T31" fmla="*/ 1278 h 3409"/>
              <a:gd name="T32" fmla="*/ 1 w 3409"/>
              <a:gd name="T33" fmla="*/ 1617 h 3409"/>
              <a:gd name="T34" fmla="*/ 1 w 3409"/>
              <a:gd name="T35" fmla="*/ 1793 h 3409"/>
              <a:gd name="T36" fmla="*/ 53 w 3409"/>
              <a:gd name="T37" fmla="*/ 2131 h 3409"/>
              <a:gd name="T38" fmla="*/ 168 w 3409"/>
              <a:gd name="T39" fmla="*/ 2444 h 3409"/>
              <a:gd name="T40" fmla="*/ 338 w 3409"/>
              <a:gd name="T41" fmla="*/ 2725 h 3409"/>
              <a:gd name="T42" fmla="*/ 558 w 3409"/>
              <a:gd name="T43" fmla="*/ 2967 h 3409"/>
              <a:gd name="T44" fmla="*/ 820 w 3409"/>
              <a:gd name="T45" fmla="*/ 3163 h 3409"/>
              <a:gd name="T46" fmla="*/ 1118 w 3409"/>
              <a:gd name="T47" fmla="*/ 3306 h 3409"/>
              <a:gd name="T48" fmla="*/ 1445 w 3409"/>
              <a:gd name="T49" fmla="*/ 3390 h 3409"/>
              <a:gd name="T50" fmla="*/ 1705 w 3409"/>
              <a:gd name="T51" fmla="*/ 3409 h 3409"/>
              <a:gd name="T52" fmla="*/ 1965 w 3409"/>
              <a:gd name="T53" fmla="*/ 3390 h 3409"/>
              <a:gd name="T54" fmla="*/ 2291 w 3409"/>
              <a:gd name="T55" fmla="*/ 3306 h 3409"/>
              <a:gd name="T56" fmla="*/ 2589 w 3409"/>
              <a:gd name="T57" fmla="*/ 3163 h 3409"/>
              <a:gd name="T58" fmla="*/ 2851 w 3409"/>
              <a:gd name="T59" fmla="*/ 2967 h 3409"/>
              <a:gd name="T60" fmla="*/ 3071 w 3409"/>
              <a:gd name="T61" fmla="*/ 2725 h 3409"/>
              <a:gd name="T62" fmla="*/ 3242 w 3409"/>
              <a:gd name="T63" fmla="*/ 2444 h 3409"/>
              <a:gd name="T64" fmla="*/ 3356 w 3409"/>
              <a:gd name="T65" fmla="*/ 2131 h 3409"/>
              <a:gd name="T66" fmla="*/ 3408 w 3409"/>
              <a:gd name="T67" fmla="*/ 1793 h 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09" h="3409">
                <a:moveTo>
                  <a:pt x="3409" y="1705"/>
                </a:moveTo>
                <a:lnTo>
                  <a:pt x="3408" y="1617"/>
                </a:lnTo>
                <a:lnTo>
                  <a:pt x="3390" y="1445"/>
                </a:lnTo>
                <a:lnTo>
                  <a:pt x="3356" y="1278"/>
                </a:lnTo>
                <a:lnTo>
                  <a:pt x="3307" y="1118"/>
                </a:lnTo>
                <a:lnTo>
                  <a:pt x="3242" y="965"/>
                </a:lnTo>
                <a:lnTo>
                  <a:pt x="3163" y="820"/>
                </a:lnTo>
                <a:lnTo>
                  <a:pt x="3071" y="684"/>
                </a:lnTo>
                <a:lnTo>
                  <a:pt x="2967" y="558"/>
                </a:lnTo>
                <a:lnTo>
                  <a:pt x="2851" y="442"/>
                </a:lnTo>
                <a:lnTo>
                  <a:pt x="2725" y="338"/>
                </a:lnTo>
                <a:lnTo>
                  <a:pt x="2589" y="246"/>
                </a:lnTo>
                <a:lnTo>
                  <a:pt x="2444" y="168"/>
                </a:lnTo>
                <a:lnTo>
                  <a:pt x="2291" y="103"/>
                </a:lnTo>
                <a:lnTo>
                  <a:pt x="2131" y="53"/>
                </a:lnTo>
                <a:lnTo>
                  <a:pt x="1965" y="19"/>
                </a:lnTo>
                <a:lnTo>
                  <a:pt x="1793" y="1"/>
                </a:lnTo>
                <a:lnTo>
                  <a:pt x="1705" y="0"/>
                </a:lnTo>
                <a:lnTo>
                  <a:pt x="1617" y="1"/>
                </a:lnTo>
                <a:lnTo>
                  <a:pt x="1445" y="19"/>
                </a:lnTo>
                <a:lnTo>
                  <a:pt x="1278" y="53"/>
                </a:lnTo>
                <a:lnTo>
                  <a:pt x="1118" y="103"/>
                </a:lnTo>
                <a:lnTo>
                  <a:pt x="965" y="168"/>
                </a:lnTo>
                <a:lnTo>
                  <a:pt x="820" y="246"/>
                </a:lnTo>
                <a:lnTo>
                  <a:pt x="684" y="338"/>
                </a:lnTo>
                <a:lnTo>
                  <a:pt x="558" y="442"/>
                </a:lnTo>
                <a:lnTo>
                  <a:pt x="442" y="558"/>
                </a:lnTo>
                <a:lnTo>
                  <a:pt x="338" y="684"/>
                </a:lnTo>
                <a:lnTo>
                  <a:pt x="246" y="820"/>
                </a:lnTo>
                <a:lnTo>
                  <a:pt x="168" y="965"/>
                </a:lnTo>
                <a:lnTo>
                  <a:pt x="103" y="1118"/>
                </a:lnTo>
                <a:lnTo>
                  <a:pt x="53" y="1278"/>
                </a:lnTo>
                <a:lnTo>
                  <a:pt x="19" y="1445"/>
                </a:lnTo>
                <a:lnTo>
                  <a:pt x="1" y="1617"/>
                </a:lnTo>
                <a:lnTo>
                  <a:pt x="0" y="1705"/>
                </a:lnTo>
                <a:lnTo>
                  <a:pt x="1" y="1793"/>
                </a:lnTo>
                <a:lnTo>
                  <a:pt x="19" y="1964"/>
                </a:lnTo>
                <a:lnTo>
                  <a:pt x="53" y="2131"/>
                </a:lnTo>
                <a:lnTo>
                  <a:pt x="103" y="2291"/>
                </a:lnTo>
                <a:lnTo>
                  <a:pt x="168" y="2444"/>
                </a:lnTo>
                <a:lnTo>
                  <a:pt x="246" y="2589"/>
                </a:lnTo>
                <a:lnTo>
                  <a:pt x="338" y="2725"/>
                </a:lnTo>
                <a:lnTo>
                  <a:pt x="442" y="2851"/>
                </a:lnTo>
                <a:lnTo>
                  <a:pt x="558" y="2967"/>
                </a:lnTo>
                <a:lnTo>
                  <a:pt x="684" y="3071"/>
                </a:lnTo>
                <a:lnTo>
                  <a:pt x="820" y="3163"/>
                </a:lnTo>
                <a:lnTo>
                  <a:pt x="965" y="3242"/>
                </a:lnTo>
                <a:lnTo>
                  <a:pt x="1118" y="3306"/>
                </a:lnTo>
                <a:lnTo>
                  <a:pt x="1278" y="3356"/>
                </a:lnTo>
                <a:lnTo>
                  <a:pt x="1445" y="3390"/>
                </a:lnTo>
                <a:lnTo>
                  <a:pt x="1617" y="3408"/>
                </a:lnTo>
                <a:lnTo>
                  <a:pt x="1705" y="3409"/>
                </a:lnTo>
                <a:lnTo>
                  <a:pt x="1793" y="3408"/>
                </a:lnTo>
                <a:lnTo>
                  <a:pt x="1965" y="3390"/>
                </a:lnTo>
                <a:lnTo>
                  <a:pt x="2131" y="3356"/>
                </a:lnTo>
                <a:lnTo>
                  <a:pt x="2291" y="3306"/>
                </a:lnTo>
                <a:lnTo>
                  <a:pt x="2444" y="3242"/>
                </a:lnTo>
                <a:lnTo>
                  <a:pt x="2589" y="3163"/>
                </a:lnTo>
                <a:lnTo>
                  <a:pt x="2725" y="3071"/>
                </a:lnTo>
                <a:lnTo>
                  <a:pt x="2851" y="2967"/>
                </a:lnTo>
                <a:lnTo>
                  <a:pt x="2967" y="2851"/>
                </a:lnTo>
                <a:lnTo>
                  <a:pt x="3071" y="2725"/>
                </a:lnTo>
                <a:lnTo>
                  <a:pt x="3163" y="2589"/>
                </a:lnTo>
                <a:lnTo>
                  <a:pt x="3242" y="2444"/>
                </a:lnTo>
                <a:lnTo>
                  <a:pt x="3307" y="2291"/>
                </a:lnTo>
                <a:lnTo>
                  <a:pt x="3356" y="2131"/>
                </a:lnTo>
                <a:lnTo>
                  <a:pt x="3390" y="1964"/>
                </a:lnTo>
                <a:lnTo>
                  <a:pt x="3408" y="1793"/>
                </a:lnTo>
                <a:lnTo>
                  <a:pt x="3409" y="1705"/>
                </a:lnTo>
              </a:path>
            </a:pathLst>
          </a:custGeom>
          <a:solidFill>
            <a:srgbClr val="19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sz="1800" dirty="0"/>
          </a:p>
        </p:txBody>
      </p:sp>
      <p:sp>
        <p:nvSpPr>
          <p:cNvPr id="14" name="Zone de texte 46">
            <a:extLst>
              <a:ext uri="{FF2B5EF4-FFF2-40B4-BE49-F238E27FC236}">
                <a16:creationId xmlns:a16="http://schemas.microsoft.com/office/drawing/2014/main" id="{B27667AF-83C7-4535-8032-4951D80D3560}"/>
              </a:ext>
            </a:extLst>
          </p:cNvPr>
          <p:cNvSpPr txBox="1"/>
          <p:nvPr userDrawn="1"/>
        </p:nvSpPr>
        <p:spPr>
          <a:xfrm>
            <a:off x="811601" y="4207519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42">
            <a:extLst>
              <a:ext uri="{FF2B5EF4-FFF2-40B4-BE49-F238E27FC236}">
                <a16:creationId xmlns:a16="http://schemas.microsoft.com/office/drawing/2014/main" id="{1A2488F9-6319-4085-B673-80AC808E2CE7}"/>
              </a:ext>
            </a:extLst>
          </p:cNvPr>
          <p:cNvSpPr txBox="1"/>
          <p:nvPr userDrawn="1"/>
        </p:nvSpPr>
        <p:spPr>
          <a:xfrm>
            <a:off x="1627517" y="4525003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 de texte 47">
            <a:extLst>
              <a:ext uri="{FF2B5EF4-FFF2-40B4-BE49-F238E27FC236}">
                <a16:creationId xmlns:a16="http://schemas.microsoft.com/office/drawing/2014/main" id="{79D6C6AC-669A-44C7-A123-A011E61A7032}"/>
              </a:ext>
            </a:extLst>
          </p:cNvPr>
          <p:cNvSpPr txBox="1"/>
          <p:nvPr userDrawn="1"/>
        </p:nvSpPr>
        <p:spPr>
          <a:xfrm>
            <a:off x="1626172" y="3878665"/>
            <a:ext cx="1236345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 : avec coins arrondis en diagonale 3">
            <a:extLst>
              <a:ext uri="{FF2B5EF4-FFF2-40B4-BE49-F238E27FC236}">
                <a16:creationId xmlns:a16="http://schemas.microsoft.com/office/drawing/2014/main" id="{700EFC0C-1374-4D67-B9CD-C465BA211547}"/>
              </a:ext>
            </a:extLst>
          </p:cNvPr>
          <p:cNvSpPr/>
          <p:nvPr userDrawn="1"/>
        </p:nvSpPr>
        <p:spPr>
          <a:xfrm>
            <a:off x="3588847" y="318978"/>
            <a:ext cx="8440521" cy="5710523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D41944-0F00-40BE-9D35-28763CA61EA2}"/>
              </a:ext>
            </a:extLst>
          </p:cNvPr>
          <p:cNvSpPr txBox="1"/>
          <p:nvPr userDrawn="1"/>
        </p:nvSpPr>
        <p:spPr>
          <a:xfrm>
            <a:off x="6718936" y="357203"/>
            <a:ext cx="1985819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rgbClr val="002060"/>
                </a:solidFill>
              </a:rPr>
              <a:t>Ordre du jour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139B4B49-78DE-4B21-80DB-96F97F4B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0366" y="974491"/>
            <a:ext cx="8301490" cy="466689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6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4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fr-FR" sz="1800" kern="1200" dirty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0186B7F-C72F-4629-B639-53C290C773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35" y="526181"/>
            <a:ext cx="3163744" cy="21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9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A3F3BBB-2115-4886-805E-7841CA1F7E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92" y="1"/>
            <a:ext cx="6562725" cy="68308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E890C2-6B6D-4C90-A07D-B4C3242F8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110" y="2581545"/>
            <a:ext cx="3759200" cy="177802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b="1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B3B11C8-A788-484A-988A-6AB122CB0F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125879"/>
            <a:ext cx="1730754" cy="643709"/>
          </a:xfrm>
          <a:prstGeom prst="rect">
            <a:avLst/>
          </a:prstGeom>
        </p:spPr>
      </p:pic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5608575B-DB24-473A-8DC9-4EEBDC1728B6}"/>
              </a:ext>
            </a:extLst>
          </p:cNvPr>
          <p:cNvSpPr txBox="1">
            <a:spLocks/>
          </p:cNvSpPr>
          <p:nvPr userDrawn="1"/>
        </p:nvSpPr>
        <p:spPr>
          <a:xfrm>
            <a:off x="9886429" y="6291260"/>
            <a:ext cx="57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11E5E-DB2B-4A8C-B27B-AE34C2813A30}" type="slidenum">
              <a:rPr lang="fr-FR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2FE4105-1B5C-4384-A4ED-572BC67DB72D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338" y="5903146"/>
            <a:ext cx="7641504" cy="967105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35FCC00-BB4A-4600-A42D-4F8DECB32C10}"/>
              </a:ext>
            </a:extLst>
          </p:cNvPr>
          <p:cNvSpPr txBox="1">
            <a:spLocks/>
          </p:cNvSpPr>
          <p:nvPr userDrawn="1"/>
        </p:nvSpPr>
        <p:spPr>
          <a:xfrm>
            <a:off x="9789446" y="6351295"/>
            <a:ext cx="57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11E5E-DB2B-4A8C-B27B-AE34C2813A30}" type="slidenum">
              <a:rPr lang="fr-FR" sz="1200" smtClean="0">
                <a:solidFill>
                  <a:schemeClr val="tx1"/>
                </a:solidFill>
              </a:rPr>
              <a:pPr/>
              <a:t>‹N°›</a:t>
            </a:fld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1" name="Pentagone 10">
            <a:extLst>
              <a:ext uri="{FF2B5EF4-FFF2-40B4-BE49-F238E27FC236}">
                <a16:creationId xmlns:a16="http://schemas.microsoft.com/office/drawing/2014/main" id="{2E7FCAFD-9833-43CE-9CBD-672CD88CD953}"/>
              </a:ext>
            </a:extLst>
          </p:cNvPr>
          <p:cNvSpPr/>
          <p:nvPr userDrawn="1"/>
        </p:nvSpPr>
        <p:spPr>
          <a:xfrm rot="11884534">
            <a:off x="7197556" y="1266289"/>
            <a:ext cx="5248276" cy="4898390"/>
          </a:xfrm>
          <a:prstGeom prst="pentagon">
            <a:avLst/>
          </a:prstGeom>
          <a:noFill/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9F19AFC-CC02-44B2-B309-C5887D0F06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5" y="5903144"/>
            <a:ext cx="2828400" cy="857005"/>
          </a:xfrm>
          <a:prstGeom prst="rect">
            <a:avLst/>
          </a:prstGeom>
        </p:spPr>
      </p:pic>
      <p:sp>
        <p:nvSpPr>
          <p:cNvPr id="14" name="Zone de texte 46">
            <a:extLst>
              <a:ext uri="{FF2B5EF4-FFF2-40B4-BE49-F238E27FC236}">
                <a16:creationId xmlns:a16="http://schemas.microsoft.com/office/drawing/2014/main" id="{B27667AF-83C7-4535-8032-4951D80D3560}"/>
              </a:ext>
            </a:extLst>
          </p:cNvPr>
          <p:cNvSpPr txBox="1"/>
          <p:nvPr userDrawn="1"/>
        </p:nvSpPr>
        <p:spPr>
          <a:xfrm>
            <a:off x="521679" y="4091705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0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 de texte 47">
            <a:extLst>
              <a:ext uri="{FF2B5EF4-FFF2-40B4-BE49-F238E27FC236}">
                <a16:creationId xmlns:a16="http://schemas.microsoft.com/office/drawing/2014/main" id="{79D6C6AC-669A-44C7-A123-A011E61A7032}"/>
              </a:ext>
            </a:extLst>
          </p:cNvPr>
          <p:cNvSpPr txBox="1"/>
          <p:nvPr userDrawn="1"/>
        </p:nvSpPr>
        <p:spPr>
          <a:xfrm>
            <a:off x="1355687" y="3718884"/>
            <a:ext cx="1236345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42">
            <a:extLst>
              <a:ext uri="{FF2B5EF4-FFF2-40B4-BE49-F238E27FC236}">
                <a16:creationId xmlns:a16="http://schemas.microsoft.com/office/drawing/2014/main" id="{1A2488F9-6319-4085-B673-80AC808E2CE7}"/>
              </a:ext>
            </a:extLst>
          </p:cNvPr>
          <p:cNvSpPr txBox="1"/>
          <p:nvPr userDrawn="1"/>
        </p:nvSpPr>
        <p:spPr>
          <a:xfrm>
            <a:off x="1361658" y="4339992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60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0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4">
            <a:extLst>
              <a:ext uri="{FF2B5EF4-FFF2-40B4-BE49-F238E27FC236}">
                <a16:creationId xmlns:a16="http://schemas.microsoft.com/office/drawing/2014/main" id="{E3E93B67-DE62-4453-BA46-540389E42762}"/>
              </a:ext>
            </a:extLst>
          </p:cNvPr>
          <p:cNvSpPr>
            <a:spLocks/>
          </p:cNvSpPr>
          <p:nvPr userDrawn="1"/>
        </p:nvSpPr>
        <p:spPr bwMode="auto">
          <a:xfrm>
            <a:off x="0" y="3429001"/>
            <a:ext cx="12192000" cy="3581399"/>
          </a:xfrm>
          <a:custGeom>
            <a:avLst/>
            <a:gdLst>
              <a:gd name="T0" fmla="*/ 12246 w 12246"/>
              <a:gd name="T1" fmla="*/ 0 h 8071"/>
              <a:gd name="T2" fmla="*/ 12246 w 12246"/>
              <a:gd name="T3" fmla="*/ 8071 h 8071"/>
              <a:gd name="T4" fmla="*/ 12161 w 12246"/>
              <a:gd name="T5" fmla="*/ 8068 h 8071"/>
              <a:gd name="T6" fmla="*/ 11995 w 12246"/>
              <a:gd name="T7" fmla="*/ 8035 h 8071"/>
              <a:gd name="T8" fmla="*/ 11917 w 12246"/>
              <a:gd name="T9" fmla="*/ 8005 h 8071"/>
              <a:gd name="T10" fmla="*/ 11841 w 12246"/>
              <a:gd name="T11" fmla="*/ 7971 h 8071"/>
              <a:gd name="T12" fmla="*/ 11701 w 12246"/>
              <a:gd name="T13" fmla="*/ 7877 h 8071"/>
              <a:gd name="T14" fmla="*/ 11638 w 12246"/>
              <a:gd name="T15" fmla="*/ 7819 h 8071"/>
              <a:gd name="T16" fmla="*/ 6025 w 12246"/>
              <a:gd name="T17" fmla="*/ 2206 h 8071"/>
              <a:gd name="T18" fmla="*/ 5882 w 12246"/>
              <a:gd name="T19" fmla="*/ 2068 h 8071"/>
              <a:gd name="T20" fmla="*/ 5578 w 12246"/>
              <a:gd name="T21" fmla="*/ 1818 h 8071"/>
              <a:gd name="T22" fmla="*/ 5252 w 12246"/>
              <a:gd name="T23" fmla="*/ 1601 h 8071"/>
              <a:gd name="T24" fmla="*/ 4908 w 12246"/>
              <a:gd name="T25" fmla="*/ 1418 h 8071"/>
              <a:gd name="T26" fmla="*/ 4548 w 12246"/>
              <a:gd name="T27" fmla="*/ 1268 h 8071"/>
              <a:gd name="T28" fmla="*/ 4175 w 12246"/>
              <a:gd name="T29" fmla="*/ 1155 h 8071"/>
              <a:gd name="T30" fmla="*/ 3791 w 12246"/>
              <a:gd name="T31" fmla="*/ 1078 h 8071"/>
              <a:gd name="T32" fmla="*/ 3399 w 12246"/>
              <a:gd name="T33" fmla="*/ 1039 h 8071"/>
              <a:gd name="T34" fmla="*/ 3200 w 12246"/>
              <a:gd name="T35" fmla="*/ 1036 h 8071"/>
              <a:gd name="T36" fmla="*/ 0 w 12246"/>
              <a:gd name="T37" fmla="*/ 1036 h 8071"/>
              <a:gd name="T38" fmla="*/ 0 w 12246"/>
              <a:gd name="T39" fmla="*/ 0 h 8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246" h="8071">
                <a:moveTo>
                  <a:pt x="12246" y="0"/>
                </a:moveTo>
                <a:lnTo>
                  <a:pt x="12246" y="8071"/>
                </a:lnTo>
                <a:lnTo>
                  <a:pt x="12161" y="8068"/>
                </a:lnTo>
                <a:lnTo>
                  <a:pt x="11995" y="8035"/>
                </a:lnTo>
                <a:lnTo>
                  <a:pt x="11917" y="8005"/>
                </a:lnTo>
                <a:lnTo>
                  <a:pt x="11841" y="7971"/>
                </a:lnTo>
                <a:lnTo>
                  <a:pt x="11701" y="7877"/>
                </a:lnTo>
                <a:lnTo>
                  <a:pt x="11638" y="7819"/>
                </a:lnTo>
                <a:lnTo>
                  <a:pt x="6025" y="2206"/>
                </a:lnTo>
                <a:lnTo>
                  <a:pt x="5882" y="2068"/>
                </a:lnTo>
                <a:lnTo>
                  <a:pt x="5578" y="1818"/>
                </a:lnTo>
                <a:lnTo>
                  <a:pt x="5252" y="1601"/>
                </a:lnTo>
                <a:lnTo>
                  <a:pt x="4908" y="1418"/>
                </a:lnTo>
                <a:lnTo>
                  <a:pt x="4548" y="1268"/>
                </a:lnTo>
                <a:lnTo>
                  <a:pt x="4175" y="1155"/>
                </a:lnTo>
                <a:lnTo>
                  <a:pt x="3791" y="1078"/>
                </a:lnTo>
                <a:lnTo>
                  <a:pt x="3399" y="1039"/>
                </a:lnTo>
                <a:lnTo>
                  <a:pt x="3200" y="1036"/>
                </a:lnTo>
                <a:lnTo>
                  <a:pt x="0" y="1036"/>
                </a:lnTo>
                <a:lnTo>
                  <a:pt x="0" y="0"/>
                </a:lnTo>
                <a:close/>
              </a:path>
            </a:pathLst>
          </a:custGeom>
          <a:solidFill>
            <a:srgbClr val="0B3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sz="18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B3B11C8-A788-484A-988A-6AB122CB0F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9" y="6125879"/>
            <a:ext cx="1730754" cy="643709"/>
          </a:xfrm>
          <a:prstGeom prst="rect">
            <a:avLst/>
          </a:prstGeom>
        </p:spPr>
      </p:pic>
      <p:sp>
        <p:nvSpPr>
          <p:cNvPr id="23" name="Espace réservé du numéro de diapositive 4">
            <a:extLst>
              <a:ext uri="{FF2B5EF4-FFF2-40B4-BE49-F238E27FC236}">
                <a16:creationId xmlns:a16="http://schemas.microsoft.com/office/drawing/2014/main" id="{5608575B-DB24-473A-8DC9-4EEBDC1728B6}"/>
              </a:ext>
            </a:extLst>
          </p:cNvPr>
          <p:cNvSpPr txBox="1">
            <a:spLocks/>
          </p:cNvSpPr>
          <p:nvPr userDrawn="1"/>
        </p:nvSpPr>
        <p:spPr>
          <a:xfrm>
            <a:off x="9886429" y="6291260"/>
            <a:ext cx="57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11E5E-DB2B-4A8C-B27B-AE34C2813A30}" type="slidenum">
              <a:rPr lang="fr-FR" sz="1200" smtClean="0">
                <a:solidFill>
                  <a:schemeClr val="bg1"/>
                </a:solidFill>
              </a:rPr>
              <a:pPr/>
              <a:t>‹N°›</a:t>
            </a:fld>
            <a:endParaRPr lang="fr-FR" sz="1200" dirty="0">
              <a:solidFill>
                <a:schemeClr val="bg1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2FE4105-1B5C-4384-A4ED-572BC67DB72D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0338" y="5903146"/>
            <a:ext cx="7641504" cy="967105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735FCC00-BB4A-4600-A42D-4F8DECB32C10}"/>
              </a:ext>
            </a:extLst>
          </p:cNvPr>
          <p:cNvSpPr txBox="1">
            <a:spLocks/>
          </p:cNvSpPr>
          <p:nvPr userDrawn="1"/>
        </p:nvSpPr>
        <p:spPr>
          <a:xfrm>
            <a:off x="9789446" y="6351295"/>
            <a:ext cx="57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E11E5E-DB2B-4A8C-B27B-AE34C2813A30}" type="slidenum">
              <a:rPr lang="fr-FR" sz="1200" smtClean="0">
                <a:solidFill>
                  <a:schemeClr val="tx1"/>
                </a:solidFill>
              </a:rPr>
              <a:pPr/>
              <a:t>‹N°›</a:t>
            </a:fld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19F19AFC-CC02-44B2-B309-C5887D0F06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85" y="5903144"/>
            <a:ext cx="2828400" cy="8570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B842EC-7F45-4C5C-BD64-65134916A0FF}"/>
              </a:ext>
            </a:extLst>
          </p:cNvPr>
          <p:cNvSpPr txBox="1"/>
          <p:nvPr userDrawn="1"/>
        </p:nvSpPr>
        <p:spPr>
          <a:xfrm>
            <a:off x="70338" y="1874355"/>
            <a:ext cx="3426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>
                <a:solidFill>
                  <a:schemeClr val="bg1"/>
                </a:solidFill>
              </a:rPr>
              <a:t>CONSEIL D’ADMINISTRATION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A9A8E6B0-A86B-49A0-B3FF-0D858A314BC9}"/>
              </a:ext>
            </a:extLst>
          </p:cNvPr>
          <p:cNvSpPr>
            <a:spLocks/>
          </p:cNvSpPr>
          <p:nvPr userDrawn="1"/>
        </p:nvSpPr>
        <p:spPr bwMode="auto">
          <a:xfrm>
            <a:off x="-10089" y="115541"/>
            <a:ext cx="12192000" cy="3429000"/>
          </a:xfrm>
          <a:custGeom>
            <a:avLst/>
            <a:gdLst>
              <a:gd name="T0" fmla="*/ 1003 w 12246"/>
              <a:gd name="T1" fmla="*/ 4581 h 8834"/>
              <a:gd name="T2" fmla="*/ 0 w 12246"/>
              <a:gd name="T3" fmla="*/ 4581 h 8834"/>
              <a:gd name="T4" fmla="*/ 0 w 12246"/>
              <a:gd name="T5" fmla="*/ 8834 h 8834"/>
              <a:gd name="T6" fmla="*/ 12246 w 12246"/>
              <a:gd name="T7" fmla="*/ 8834 h 8834"/>
              <a:gd name="T8" fmla="*/ 12246 w 12246"/>
              <a:gd name="T9" fmla="*/ 0 h 8834"/>
              <a:gd name="T10" fmla="*/ 7091 w 12246"/>
              <a:gd name="T11" fmla="*/ 0 h 8834"/>
              <a:gd name="T12" fmla="*/ 7016 w 12246"/>
              <a:gd name="T13" fmla="*/ 2 h 8834"/>
              <a:gd name="T14" fmla="*/ 6870 w 12246"/>
              <a:gd name="T15" fmla="*/ 32 h 8834"/>
              <a:gd name="T16" fmla="*/ 6734 w 12246"/>
              <a:gd name="T17" fmla="*/ 88 h 8834"/>
              <a:gd name="T18" fmla="*/ 6610 w 12246"/>
              <a:gd name="T19" fmla="*/ 170 h 8834"/>
              <a:gd name="T20" fmla="*/ 6556 w 12246"/>
              <a:gd name="T21" fmla="*/ 222 h 8834"/>
              <a:gd name="T22" fmla="*/ 3040 w 12246"/>
              <a:gd name="T23" fmla="*/ 3737 h 8834"/>
              <a:gd name="T24" fmla="*/ 2938 w 12246"/>
              <a:gd name="T25" fmla="*/ 3836 h 8834"/>
              <a:gd name="T26" fmla="*/ 2718 w 12246"/>
              <a:gd name="T27" fmla="*/ 4016 h 8834"/>
              <a:gd name="T28" fmla="*/ 2483 w 12246"/>
              <a:gd name="T29" fmla="*/ 4173 h 8834"/>
              <a:gd name="T30" fmla="*/ 2235 w 12246"/>
              <a:gd name="T31" fmla="*/ 4306 h 8834"/>
              <a:gd name="T32" fmla="*/ 1975 w 12246"/>
              <a:gd name="T33" fmla="*/ 4413 h 8834"/>
              <a:gd name="T34" fmla="*/ 1706 w 12246"/>
              <a:gd name="T35" fmla="*/ 4495 h 8834"/>
              <a:gd name="T36" fmla="*/ 1429 w 12246"/>
              <a:gd name="T37" fmla="*/ 4550 h 8834"/>
              <a:gd name="T38" fmla="*/ 1146 w 12246"/>
              <a:gd name="T39" fmla="*/ 4578 h 8834"/>
              <a:gd name="T40" fmla="*/ 1003 w 12246"/>
              <a:gd name="T41" fmla="*/ 4581 h 8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46" h="8834">
                <a:moveTo>
                  <a:pt x="1003" y="4581"/>
                </a:moveTo>
                <a:lnTo>
                  <a:pt x="0" y="4581"/>
                </a:lnTo>
                <a:lnTo>
                  <a:pt x="0" y="8834"/>
                </a:lnTo>
                <a:lnTo>
                  <a:pt x="12246" y="8834"/>
                </a:lnTo>
                <a:lnTo>
                  <a:pt x="12246" y="0"/>
                </a:lnTo>
                <a:lnTo>
                  <a:pt x="7091" y="0"/>
                </a:lnTo>
                <a:lnTo>
                  <a:pt x="7016" y="2"/>
                </a:lnTo>
                <a:lnTo>
                  <a:pt x="6870" y="32"/>
                </a:lnTo>
                <a:lnTo>
                  <a:pt x="6734" y="88"/>
                </a:lnTo>
                <a:lnTo>
                  <a:pt x="6610" y="170"/>
                </a:lnTo>
                <a:lnTo>
                  <a:pt x="6556" y="222"/>
                </a:lnTo>
                <a:lnTo>
                  <a:pt x="3040" y="3737"/>
                </a:lnTo>
                <a:lnTo>
                  <a:pt x="2938" y="3836"/>
                </a:lnTo>
                <a:lnTo>
                  <a:pt x="2718" y="4016"/>
                </a:lnTo>
                <a:lnTo>
                  <a:pt x="2483" y="4173"/>
                </a:lnTo>
                <a:lnTo>
                  <a:pt x="2235" y="4306"/>
                </a:lnTo>
                <a:lnTo>
                  <a:pt x="1975" y="4413"/>
                </a:lnTo>
                <a:lnTo>
                  <a:pt x="1706" y="4495"/>
                </a:lnTo>
                <a:lnTo>
                  <a:pt x="1429" y="4550"/>
                </a:lnTo>
                <a:lnTo>
                  <a:pt x="1146" y="4578"/>
                </a:lnTo>
                <a:lnTo>
                  <a:pt x="1003" y="4581"/>
                </a:lnTo>
              </a:path>
            </a:pathLst>
          </a:custGeom>
          <a:solidFill>
            <a:srgbClr val="1C82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sz="1800" dirty="0"/>
          </a:p>
        </p:txBody>
      </p:sp>
      <p:sp>
        <p:nvSpPr>
          <p:cNvPr id="19" name="Freeform 9">
            <a:extLst>
              <a:ext uri="{FF2B5EF4-FFF2-40B4-BE49-F238E27FC236}">
                <a16:creationId xmlns:a16="http://schemas.microsoft.com/office/drawing/2014/main" id="{E465A3FE-F502-40A4-A29D-008F5BD82DE2}"/>
              </a:ext>
            </a:extLst>
          </p:cNvPr>
          <p:cNvSpPr>
            <a:spLocks/>
          </p:cNvSpPr>
          <p:nvPr userDrawn="1"/>
        </p:nvSpPr>
        <p:spPr bwMode="auto">
          <a:xfrm>
            <a:off x="574759" y="3623178"/>
            <a:ext cx="2164715" cy="2164715"/>
          </a:xfrm>
          <a:custGeom>
            <a:avLst/>
            <a:gdLst>
              <a:gd name="T0" fmla="*/ 3408 w 3409"/>
              <a:gd name="T1" fmla="*/ 1617 h 3409"/>
              <a:gd name="T2" fmla="*/ 3356 w 3409"/>
              <a:gd name="T3" fmla="*/ 1278 h 3409"/>
              <a:gd name="T4" fmla="*/ 3242 w 3409"/>
              <a:gd name="T5" fmla="*/ 965 h 3409"/>
              <a:gd name="T6" fmla="*/ 3071 w 3409"/>
              <a:gd name="T7" fmla="*/ 684 h 3409"/>
              <a:gd name="T8" fmla="*/ 2851 w 3409"/>
              <a:gd name="T9" fmla="*/ 442 h 3409"/>
              <a:gd name="T10" fmla="*/ 2589 w 3409"/>
              <a:gd name="T11" fmla="*/ 246 h 3409"/>
              <a:gd name="T12" fmla="*/ 2291 w 3409"/>
              <a:gd name="T13" fmla="*/ 103 h 3409"/>
              <a:gd name="T14" fmla="*/ 1965 w 3409"/>
              <a:gd name="T15" fmla="*/ 19 h 3409"/>
              <a:gd name="T16" fmla="*/ 1705 w 3409"/>
              <a:gd name="T17" fmla="*/ 0 h 3409"/>
              <a:gd name="T18" fmla="*/ 1445 w 3409"/>
              <a:gd name="T19" fmla="*/ 19 h 3409"/>
              <a:gd name="T20" fmla="*/ 1118 w 3409"/>
              <a:gd name="T21" fmla="*/ 103 h 3409"/>
              <a:gd name="T22" fmla="*/ 820 w 3409"/>
              <a:gd name="T23" fmla="*/ 246 h 3409"/>
              <a:gd name="T24" fmla="*/ 558 w 3409"/>
              <a:gd name="T25" fmla="*/ 442 h 3409"/>
              <a:gd name="T26" fmla="*/ 338 w 3409"/>
              <a:gd name="T27" fmla="*/ 684 h 3409"/>
              <a:gd name="T28" fmla="*/ 168 w 3409"/>
              <a:gd name="T29" fmla="*/ 965 h 3409"/>
              <a:gd name="T30" fmla="*/ 53 w 3409"/>
              <a:gd name="T31" fmla="*/ 1278 h 3409"/>
              <a:gd name="T32" fmla="*/ 1 w 3409"/>
              <a:gd name="T33" fmla="*/ 1617 h 3409"/>
              <a:gd name="T34" fmla="*/ 1 w 3409"/>
              <a:gd name="T35" fmla="*/ 1793 h 3409"/>
              <a:gd name="T36" fmla="*/ 53 w 3409"/>
              <a:gd name="T37" fmla="*/ 2131 h 3409"/>
              <a:gd name="T38" fmla="*/ 168 w 3409"/>
              <a:gd name="T39" fmla="*/ 2444 h 3409"/>
              <a:gd name="T40" fmla="*/ 338 w 3409"/>
              <a:gd name="T41" fmla="*/ 2725 h 3409"/>
              <a:gd name="T42" fmla="*/ 558 w 3409"/>
              <a:gd name="T43" fmla="*/ 2967 h 3409"/>
              <a:gd name="T44" fmla="*/ 820 w 3409"/>
              <a:gd name="T45" fmla="*/ 3163 h 3409"/>
              <a:gd name="T46" fmla="*/ 1118 w 3409"/>
              <a:gd name="T47" fmla="*/ 3306 h 3409"/>
              <a:gd name="T48" fmla="*/ 1445 w 3409"/>
              <a:gd name="T49" fmla="*/ 3390 h 3409"/>
              <a:gd name="T50" fmla="*/ 1705 w 3409"/>
              <a:gd name="T51" fmla="*/ 3409 h 3409"/>
              <a:gd name="T52" fmla="*/ 1965 w 3409"/>
              <a:gd name="T53" fmla="*/ 3390 h 3409"/>
              <a:gd name="T54" fmla="*/ 2291 w 3409"/>
              <a:gd name="T55" fmla="*/ 3306 h 3409"/>
              <a:gd name="T56" fmla="*/ 2589 w 3409"/>
              <a:gd name="T57" fmla="*/ 3163 h 3409"/>
              <a:gd name="T58" fmla="*/ 2851 w 3409"/>
              <a:gd name="T59" fmla="*/ 2967 h 3409"/>
              <a:gd name="T60" fmla="*/ 3071 w 3409"/>
              <a:gd name="T61" fmla="*/ 2725 h 3409"/>
              <a:gd name="T62" fmla="*/ 3242 w 3409"/>
              <a:gd name="T63" fmla="*/ 2444 h 3409"/>
              <a:gd name="T64" fmla="*/ 3356 w 3409"/>
              <a:gd name="T65" fmla="*/ 2131 h 3409"/>
              <a:gd name="T66" fmla="*/ 3408 w 3409"/>
              <a:gd name="T67" fmla="*/ 1793 h 3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09" h="3409">
                <a:moveTo>
                  <a:pt x="3409" y="1705"/>
                </a:moveTo>
                <a:lnTo>
                  <a:pt x="3408" y="1617"/>
                </a:lnTo>
                <a:lnTo>
                  <a:pt x="3390" y="1445"/>
                </a:lnTo>
                <a:lnTo>
                  <a:pt x="3356" y="1278"/>
                </a:lnTo>
                <a:lnTo>
                  <a:pt x="3307" y="1118"/>
                </a:lnTo>
                <a:lnTo>
                  <a:pt x="3242" y="965"/>
                </a:lnTo>
                <a:lnTo>
                  <a:pt x="3163" y="820"/>
                </a:lnTo>
                <a:lnTo>
                  <a:pt x="3071" y="684"/>
                </a:lnTo>
                <a:lnTo>
                  <a:pt x="2967" y="558"/>
                </a:lnTo>
                <a:lnTo>
                  <a:pt x="2851" y="442"/>
                </a:lnTo>
                <a:lnTo>
                  <a:pt x="2725" y="338"/>
                </a:lnTo>
                <a:lnTo>
                  <a:pt x="2589" y="246"/>
                </a:lnTo>
                <a:lnTo>
                  <a:pt x="2444" y="168"/>
                </a:lnTo>
                <a:lnTo>
                  <a:pt x="2291" y="103"/>
                </a:lnTo>
                <a:lnTo>
                  <a:pt x="2131" y="53"/>
                </a:lnTo>
                <a:lnTo>
                  <a:pt x="1965" y="19"/>
                </a:lnTo>
                <a:lnTo>
                  <a:pt x="1793" y="1"/>
                </a:lnTo>
                <a:lnTo>
                  <a:pt x="1705" y="0"/>
                </a:lnTo>
                <a:lnTo>
                  <a:pt x="1617" y="1"/>
                </a:lnTo>
                <a:lnTo>
                  <a:pt x="1445" y="19"/>
                </a:lnTo>
                <a:lnTo>
                  <a:pt x="1278" y="53"/>
                </a:lnTo>
                <a:lnTo>
                  <a:pt x="1118" y="103"/>
                </a:lnTo>
                <a:lnTo>
                  <a:pt x="965" y="168"/>
                </a:lnTo>
                <a:lnTo>
                  <a:pt x="820" y="246"/>
                </a:lnTo>
                <a:lnTo>
                  <a:pt x="684" y="338"/>
                </a:lnTo>
                <a:lnTo>
                  <a:pt x="558" y="442"/>
                </a:lnTo>
                <a:lnTo>
                  <a:pt x="442" y="558"/>
                </a:lnTo>
                <a:lnTo>
                  <a:pt x="338" y="684"/>
                </a:lnTo>
                <a:lnTo>
                  <a:pt x="246" y="820"/>
                </a:lnTo>
                <a:lnTo>
                  <a:pt x="168" y="965"/>
                </a:lnTo>
                <a:lnTo>
                  <a:pt x="103" y="1118"/>
                </a:lnTo>
                <a:lnTo>
                  <a:pt x="53" y="1278"/>
                </a:lnTo>
                <a:lnTo>
                  <a:pt x="19" y="1445"/>
                </a:lnTo>
                <a:lnTo>
                  <a:pt x="1" y="1617"/>
                </a:lnTo>
                <a:lnTo>
                  <a:pt x="0" y="1705"/>
                </a:lnTo>
                <a:lnTo>
                  <a:pt x="1" y="1793"/>
                </a:lnTo>
                <a:lnTo>
                  <a:pt x="19" y="1964"/>
                </a:lnTo>
                <a:lnTo>
                  <a:pt x="53" y="2131"/>
                </a:lnTo>
                <a:lnTo>
                  <a:pt x="103" y="2291"/>
                </a:lnTo>
                <a:lnTo>
                  <a:pt x="168" y="2444"/>
                </a:lnTo>
                <a:lnTo>
                  <a:pt x="246" y="2589"/>
                </a:lnTo>
                <a:lnTo>
                  <a:pt x="338" y="2725"/>
                </a:lnTo>
                <a:lnTo>
                  <a:pt x="442" y="2851"/>
                </a:lnTo>
                <a:lnTo>
                  <a:pt x="558" y="2967"/>
                </a:lnTo>
                <a:lnTo>
                  <a:pt x="684" y="3071"/>
                </a:lnTo>
                <a:lnTo>
                  <a:pt x="820" y="3163"/>
                </a:lnTo>
                <a:lnTo>
                  <a:pt x="965" y="3242"/>
                </a:lnTo>
                <a:lnTo>
                  <a:pt x="1118" y="3306"/>
                </a:lnTo>
                <a:lnTo>
                  <a:pt x="1278" y="3356"/>
                </a:lnTo>
                <a:lnTo>
                  <a:pt x="1445" y="3390"/>
                </a:lnTo>
                <a:lnTo>
                  <a:pt x="1617" y="3408"/>
                </a:lnTo>
                <a:lnTo>
                  <a:pt x="1705" y="3409"/>
                </a:lnTo>
                <a:lnTo>
                  <a:pt x="1793" y="3408"/>
                </a:lnTo>
                <a:lnTo>
                  <a:pt x="1965" y="3390"/>
                </a:lnTo>
                <a:lnTo>
                  <a:pt x="2131" y="3356"/>
                </a:lnTo>
                <a:lnTo>
                  <a:pt x="2291" y="3306"/>
                </a:lnTo>
                <a:lnTo>
                  <a:pt x="2444" y="3242"/>
                </a:lnTo>
                <a:lnTo>
                  <a:pt x="2589" y="3163"/>
                </a:lnTo>
                <a:lnTo>
                  <a:pt x="2725" y="3071"/>
                </a:lnTo>
                <a:lnTo>
                  <a:pt x="2851" y="2967"/>
                </a:lnTo>
                <a:lnTo>
                  <a:pt x="2967" y="2851"/>
                </a:lnTo>
                <a:lnTo>
                  <a:pt x="3071" y="2725"/>
                </a:lnTo>
                <a:lnTo>
                  <a:pt x="3163" y="2589"/>
                </a:lnTo>
                <a:lnTo>
                  <a:pt x="3242" y="2444"/>
                </a:lnTo>
                <a:lnTo>
                  <a:pt x="3307" y="2291"/>
                </a:lnTo>
                <a:lnTo>
                  <a:pt x="3356" y="2131"/>
                </a:lnTo>
                <a:lnTo>
                  <a:pt x="3390" y="1964"/>
                </a:lnTo>
                <a:lnTo>
                  <a:pt x="3408" y="1793"/>
                </a:lnTo>
                <a:lnTo>
                  <a:pt x="3409" y="1705"/>
                </a:lnTo>
              </a:path>
            </a:pathLst>
          </a:custGeom>
          <a:solidFill>
            <a:srgbClr val="19B5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sz="1800" dirty="0"/>
          </a:p>
        </p:txBody>
      </p:sp>
      <p:sp>
        <p:nvSpPr>
          <p:cNvPr id="14" name="Zone de texte 46">
            <a:extLst>
              <a:ext uri="{FF2B5EF4-FFF2-40B4-BE49-F238E27FC236}">
                <a16:creationId xmlns:a16="http://schemas.microsoft.com/office/drawing/2014/main" id="{B27667AF-83C7-4535-8032-4951D80D3560}"/>
              </a:ext>
            </a:extLst>
          </p:cNvPr>
          <p:cNvSpPr txBox="1"/>
          <p:nvPr userDrawn="1"/>
        </p:nvSpPr>
        <p:spPr>
          <a:xfrm>
            <a:off x="811601" y="4207519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42">
            <a:extLst>
              <a:ext uri="{FF2B5EF4-FFF2-40B4-BE49-F238E27FC236}">
                <a16:creationId xmlns:a16="http://schemas.microsoft.com/office/drawing/2014/main" id="{1A2488F9-6319-4085-B673-80AC808E2CE7}"/>
              </a:ext>
            </a:extLst>
          </p:cNvPr>
          <p:cNvSpPr txBox="1"/>
          <p:nvPr userDrawn="1"/>
        </p:nvSpPr>
        <p:spPr>
          <a:xfrm>
            <a:off x="1627517" y="4525003"/>
            <a:ext cx="1173481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 de texte 47">
            <a:extLst>
              <a:ext uri="{FF2B5EF4-FFF2-40B4-BE49-F238E27FC236}">
                <a16:creationId xmlns:a16="http://schemas.microsoft.com/office/drawing/2014/main" id="{79D6C6AC-669A-44C7-A123-A011E61A7032}"/>
              </a:ext>
            </a:extLst>
          </p:cNvPr>
          <p:cNvSpPr txBox="1"/>
          <p:nvPr userDrawn="1"/>
        </p:nvSpPr>
        <p:spPr>
          <a:xfrm>
            <a:off x="1626172" y="3878665"/>
            <a:ext cx="1236345" cy="11525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5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0186B7F-C72F-4629-B639-53C290C773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43" y="551910"/>
            <a:ext cx="3834238" cy="2559607"/>
          </a:xfrm>
          <a:prstGeom prst="rect">
            <a:avLst/>
          </a:prstGeom>
        </p:spPr>
      </p:pic>
      <p:sp>
        <p:nvSpPr>
          <p:cNvPr id="24" name="Pentagone 23">
            <a:extLst>
              <a:ext uri="{FF2B5EF4-FFF2-40B4-BE49-F238E27FC236}">
                <a16:creationId xmlns:a16="http://schemas.microsoft.com/office/drawing/2014/main" id="{7FD9101D-2944-42E2-8080-ECB80FE81569}"/>
              </a:ext>
            </a:extLst>
          </p:cNvPr>
          <p:cNvSpPr/>
          <p:nvPr userDrawn="1"/>
        </p:nvSpPr>
        <p:spPr>
          <a:xfrm rot="11884534">
            <a:off x="6937266" y="1337007"/>
            <a:ext cx="5248276" cy="4898390"/>
          </a:xfrm>
          <a:prstGeom prst="pentagon">
            <a:avLst/>
          </a:prstGeom>
          <a:solidFill>
            <a:schemeClr val="bg1"/>
          </a:solidFill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800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C2223BF-D850-4E2C-B52E-7F76B8EB4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4110" y="2581545"/>
            <a:ext cx="3759200" cy="177802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fr-FR" b="1" dirty="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6820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11DA12-DDA6-4476-8F11-58A253F29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E7355B-3FC8-4DC6-A6E4-E6E4FBC45A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72363C-5E95-46B6-BE76-4BB57CEF3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A3A11B-04C9-4BC7-A124-931C521B5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4BBF-5D4B-4E9F-982E-D1E794E77EFC}" type="datetime1">
              <a:rPr lang="fr-FR" smtClean="0"/>
              <a:t>28/11/2025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16244A-8521-4107-A7C0-1F9E522C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578478-5D02-4BE7-BBA7-2FA226FD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1E5E-DB2B-4A8C-B27B-AE34C2813A3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894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FF62D-B662-4B51-91F1-6D571F85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F2DB78-32A4-4F76-B7E0-B38F93732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35F7F6-39F4-4304-A095-DA7D5163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F5317C0-4CE8-4E0E-A067-2986C3ED5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48CB5A-6A1E-47E4-9C7A-48EB7571E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E43DDD-BA06-4156-A61A-BD5C30C7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7350F-0342-427B-BE29-DCE951A64AB9}" type="datetime1">
              <a:rPr lang="fr-FR" smtClean="0"/>
              <a:t>28/11/2025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18854B-091F-42DE-A34B-75AEDE5A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6ED892F-4CC8-471C-80FD-68791284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1E5E-DB2B-4A8C-B27B-AE34C2813A3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82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2BE33-FD67-FE12-6CFF-EC4C81F40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69626A-E812-CE03-89DC-A4AA1C075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F5DCFA-BF8F-AFAD-9230-0F51DC3E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6B2AA3-A81D-6423-A5F4-574DAADF9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15B0DA-CCD6-06D7-8AD5-0002A071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34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FB5834-D711-45DD-AE76-71380D83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5A0B81-CC1D-43E7-ABAF-15DE8AD2A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104E-5738-45D5-A1EC-E05DE05B1B54}" type="datetime1">
              <a:rPr lang="fr-FR" smtClean="0"/>
              <a:t>28/11/2025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F6E709-0CD7-47B3-98EB-1343360D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DAF72D-8137-4C60-88BB-B576CA41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11E5E-DB2B-4A8C-B27B-AE34C2813A3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730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DA979-B712-39C3-6652-410DA478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E07125-2708-242E-8579-E51AB0694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E30D7-B99A-E5A4-9279-B539985D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EFC28-176B-D3C4-1A3F-3932F2A0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210066-CEB3-B2D4-C5BA-A54B2841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90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4819F-448A-33B3-4E4C-03D5DA93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E613C7-B696-BDE3-C81F-DF1AE2E4D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D99DCD-F9E9-386A-8684-709BECB9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61FA0E-35EF-BC29-A4D8-8572C357C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70E844-CA69-76FE-0608-596B052E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83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31FA5-6430-A853-71BF-E1BD49A8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326C1-53E2-2C26-25AC-1E03632AD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7AA477-CEC2-F062-9792-C33F0744B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99F0B7-F73D-2C14-3B18-30C6AC35F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4E9E47-EA00-569D-A985-BE721FC54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64433C-18F3-0D6B-3A9F-FABFD53F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5A5BC-FEE6-9FFA-9757-BD75BBA1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E68A31-CCA0-053F-4AAB-F29CF199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3C5C99-4E38-CE04-570C-56EA7173B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2CDEE8-5EBB-9546-DE93-410E0AD4B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D1E839-82E0-31F3-65A0-1BE748FAE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33FA6C7-33DF-39B8-37A4-4D01E0836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005095-3182-C05A-7C5E-9C1DE03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0A90CA8-97ED-F731-49E8-4F48AEA9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80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B9600-A99F-BD19-96E4-CF071A02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EF55B7-6C26-8465-D8F6-67A49590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A629EAD-E906-184C-35C6-0C5AD041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DB952-AE4E-F67D-469C-477727C3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22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4FB553-00FE-D59D-F95C-7E6FA2A3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752573-645D-6F73-E528-FEB21DC0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DEAA1E-CBF7-1436-0CB8-1CC7FFCEC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79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4F224-5920-8418-98E0-79912840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C4FEC7-A975-C2B8-E77E-032D0A4E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8080C-83A2-4F46-804E-42DA678EA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338AAA-704B-913A-5748-7FCFF5C89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EC1B36-6E52-B75E-9C57-F7440EC6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385B52-9C6F-B0A4-F1C7-D35F711C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64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F19B48-7A91-D6ED-AEF8-4330D3CC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23DAB0-3B11-D120-E711-B7DB5BF4D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CE596F-DD2A-79BD-A9AB-82F0600A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86FA2-D447-4C48-942A-058028155CA0}" type="datetimeFigureOut">
              <a:rPr lang="fr-FR" smtClean="0"/>
              <a:t>28/11/2025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5DF8B7-DF03-A0F3-51C4-9F7994C77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E0329C-A7F8-D420-1128-62CF2B988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1414BA-3E44-499B-AA84-390C777E50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59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F9176FC-F30A-499B-A991-659EA97DF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75E7AD-1415-4C26-8AAE-50920BBF5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2C9DC6-4937-4D6E-9D95-F657D49CDD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E9AC-3859-4EF4-B851-5CF3BBE2D209}" type="datetime1">
              <a:rPr lang="fr-FR" smtClean="0"/>
              <a:t>28/11/2025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1104E-E731-4321-B2F5-44C5A2C6C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85C9A9-ADEB-4EEE-B4DA-DDA04C45A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11E5E-DB2B-4A8C-B27B-AE34C2813A3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40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uperrin.com/2017/10/24/alors-comme-ca-votre-marque-a-une-communaute-en-ligne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Liste%20des%20informations%20&#224;%20fournir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Pr&#233;sentation%20du%20nouveau%20module%20BDESE,-20241219.mp4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vgsilh.com/fr/3f51b5/image/481821.html" TargetMode="Externa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ODJ%20proc&#233;dure.docx" TargetMode="External"/><Relationship Id="rId2" Type="http://schemas.openxmlformats.org/officeDocument/2006/relationships/hyperlink" Target="1&#232;re%20r&#233;union.pptx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-guide.fr/agenda-social-cse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ixabay.com/fr/vectors/fl%C3%A8ches-points-design-direction-308888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47729-E243-478E-9070-45E80799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690" y="1570435"/>
            <a:ext cx="7418070" cy="1424225"/>
          </a:xfrm>
        </p:spPr>
        <p:txBody>
          <a:bodyPr/>
          <a:lstStyle/>
          <a:p>
            <a:pPr algn="ctr"/>
            <a:r>
              <a:rPr lang="fr-FR" sz="5400" dirty="0"/>
              <a:t>La BDESE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C79FC97-BB7A-4D4E-BB71-2FB1E06B68B7}"/>
              </a:ext>
            </a:extLst>
          </p:cNvPr>
          <p:cNvSpPr txBox="1"/>
          <p:nvPr/>
        </p:nvSpPr>
        <p:spPr>
          <a:xfrm>
            <a:off x="100330" y="5748560"/>
            <a:ext cx="2035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200" b="1" dirty="0">
                <a:solidFill>
                  <a:schemeClr val="bg1"/>
                </a:solidFill>
              </a:rPr>
              <a:t>26 février 2025</a:t>
            </a:r>
          </a:p>
        </p:txBody>
      </p:sp>
    </p:spTree>
    <p:extLst>
      <p:ext uri="{BB962C8B-B14F-4D97-AF65-F5344CB8AC3E}">
        <p14:creationId xmlns:p14="http://schemas.microsoft.com/office/powerpoint/2010/main" val="52528173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66BA-68AE-2640-EB2C-24651A0B9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4FE52B0-4532-7C3B-2206-9D5598D6B7B8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A8A0DCB4-36B9-A427-6D8C-793EDF8FA088}"/>
              </a:ext>
            </a:extLst>
          </p:cNvPr>
          <p:cNvSpPr/>
          <p:nvPr/>
        </p:nvSpPr>
        <p:spPr>
          <a:xfrm>
            <a:off x="883920" y="1188720"/>
            <a:ext cx="2661920" cy="1178560"/>
          </a:xfrm>
          <a:prstGeom prst="ellipse">
            <a:avLst/>
          </a:prstGeom>
          <a:solidFill>
            <a:srgbClr val="CA3B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Effectifs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341C684-4EBF-F261-C38D-F2EACE7C32A4}"/>
              </a:ext>
            </a:extLst>
          </p:cNvPr>
          <p:cNvGrpSpPr/>
          <p:nvPr/>
        </p:nvGrpSpPr>
        <p:grpSpPr>
          <a:xfrm>
            <a:off x="4416293" y="1548984"/>
            <a:ext cx="3715609" cy="369332"/>
            <a:chOff x="5394960" y="1219200"/>
            <a:chExt cx="3715609" cy="369332"/>
          </a:xfrm>
        </p:grpSpPr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1F740D7C-28FE-91D2-F568-EC64C4CA8B83}"/>
                </a:ext>
              </a:extLst>
            </p:cNvPr>
            <p:cNvSpPr/>
            <p:nvPr/>
          </p:nvSpPr>
          <p:spPr>
            <a:xfrm>
              <a:off x="5394960" y="1290320"/>
              <a:ext cx="497840" cy="233680"/>
            </a:xfrm>
            <a:prstGeom prst="rightArrow">
              <a:avLst/>
            </a:prstGeom>
            <a:solidFill>
              <a:srgbClr val="CA3BC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F1F1B9D-B300-F7A7-89DB-990C7C6ECC0D}"/>
                </a:ext>
              </a:extLst>
            </p:cNvPr>
            <p:cNvSpPr txBox="1"/>
            <p:nvPr/>
          </p:nvSpPr>
          <p:spPr>
            <a:xfrm>
              <a:off x="5902960" y="1219200"/>
              <a:ext cx="3207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/>
                <a:t>Entreprise de plus de 50 salariés</a:t>
              </a:r>
            </a:p>
          </p:txBody>
        </p:sp>
      </p:grpSp>
      <p:sp>
        <p:nvSpPr>
          <p:cNvPr id="18" name="Ellipse 17">
            <a:extLst>
              <a:ext uri="{FF2B5EF4-FFF2-40B4-BE49-F238E27FC236}">
                <a16:creationId xmlns:a16="http://schemas.microsoft.com/office/drawing/2014/main" id="{9B4F6430-73C2-9773-C0A6-51BA68F3B449}"/>
              </a:ext>
            </a:extLst>
          </p:cNvPr>
          <p:cNvSpPr/>
          <p:nvPr/>
        </p:nvSpPr>
        <p:spPr>
          <a:xfrm>
            <a:off x="883920" y="2978886"/>
            <a:ext cx="2661920" cy="1178560"/>
          </a:xfrm>
          <a:prstGeom prst="ellipse">
            <a:avLst/>
          </a:prstGeom>
          <a:solidFill>
            <a:srgbClr val="16BB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Initiative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FAFB2E6-B2C7-D3F2-1B12-686473FFB04A}"/>
              </a:ext>
            </a:extLst>
          </p:cNvPr>
          <p:cNvGrpSpPr/>
          <p:nvPr/>
        </p:nvGrpSpPr>
        <p:grpSpPr>
          <a:xfrm>
            <a:off x="4416293" y="3002069"/>
            <a:ext cx="2667502" cy="369332"/>
            <a:chOff x="5394960" y="1219200"/>
            <a:chExt cx="2667502" cy="369332"/>
          </a:xfrm>
        </p:grpSpPr>
        <p:sp>
          <p:nvSpPr>
            <p:cNvPr id="20" name="Flèche : droite 19">
              <a:extLst>
                <a:ext uri="{FF2B5EF4-FFF2-40B4-BE49-F238E27FC236}">
                  <a16:creationId xmlns:a16="http://schemas.microsoft.com/office/drawing/2014/main" id="{3FCB9B3B-5F1F-41DB-57B6-C244F6E6536A}"/>
                </a:ext>
              </a:extLst>
            </p:cNvPr>
            <p:cNvSpPr/>
            <p:nvPr/>
          </p:nvSpPr>
          <p:spPr>
            <a:xfrm>
              <a:off x="5394960" y="1290320"/>
              <a:ext cx="497840" cy="233680"/>
            </a:xfrm>
            <a:prstGeom prst="rightArrow">
              <a:avLst/>
            </a:prstGeom>
            <a:solidFill>
              <a:srgbClr val="16BB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7B818F5-2721-6754-7AC8-B64E941D03F4}"/>
                </a:ext>
              </a:extLst>
            </p:cNvPr>
            <p:cNvSpPr txBox="1"/>
            <p:nvPr/>
          </p:nvSpPr>
          <p:spPr>
            <a:xfrm>
              <a:off x="5902960" y="1219200"/>
              <a:ext cx="2159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/>
                <a:t>Chef d’Etablissement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8916520-D9C2-C36E-1C34-AA916B8D8F19}"/>
              </a:ext>
            </a:extLst>
          </p:cNvPr>
          <p:cNvGrpSpPr/>
          <p:nvPr/>
        </p:nvGrpSpPr>
        <p:grpSpPr>
          <a:xfrm>
            <a:off x="4426457" y="3376203"/>
            <a:ext cx="2419234" cy="369332"/>
            <a:chOff x="5405120" y="1593334"/>
            <a:chExt cx="2419234" cy="369332"/>
          </a:xfrm>
        </p:grpSpPr>
        <p:sp>
          <p:nvSpPr>
            <p:cNvPr id="23" name="Flèche : droite 22">
              <a:extLst>
                <a:ext uri="{FF2B5EF4-FFF2-40B4-BE49-F238E27FC236}">
                  <a16:creationId xmlns:a16="http://schemas.microsoft.com/office/drawing/2014/main" id="{FD858522-DAB5-D162-19F5-2C8B135C95DA}"/>
                </a:ext>
              </a:extLst>
            </p:cNvPr>
            <p:cNvSpPr/>
            <p:nvPr/>
          </p:nvSpPr>
          <p:spPr>
            <a:xfrm>
              <a:off x="5405120" y="1661160"/>
              <a:ext cx="497840" cy="233680"/>
            </a:xfrm>
            <a:prstGeom prst="rightArrow">
              <a:avLst/>
            </a:prstGeom>
            <a:solidFill>
              <a:srgbClr val="16BB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9CC93A4-0B77-B5CF-EEA6-F2F146BD80E7}"/>
                </a:ext>
              </a:extLst>
            </p:cNvPr>
            <p:cNvSpPr txBox="1"/>
            <p:nvPr/>
          </p:nvSpPr>
          <p:spPr>
            <a:xfrm>
              <a:off x="5892800" y="1593334"/>
              <a:ext cx="1931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/>
                <a:t>Attaché de gestion</a:t>
              </a:r>
            </a:p>
          </p:txBody>
        </p:sp>
      </p:grpSp>
      <p:sp>
        <p:nvSpPr>
          <p:cNvPr id="31" name="Ellipse 30">
            <a:extLst>
              <a:ext uri="{FF2B5EF4-FFF2-40B4-BE49-F238E27FC236}">
                <a16:creationId xmlns:a16="http://schemas.microsoft.com/office/drawing/2014/main" id="{2C4324B5-3F25-A85B-DAA2-C8A8C795ED73}"/>
              </a:ext>
            </a:extLst>
          </p:cNvPr>
          <p:cNvSpPr/>
          <p:nvPr/>
        </p:nvSpPr>
        <p:spPr>
          <a:xfrm>
            <a:off x="883920" y="4914294"/>
            <a:ext cx="2661920" cy="1178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Délai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ADF7772-2F49-FAA1-5DF5-968A085A2248}"/>
              </a:ext>
            </a:extLst>
          </p:cNvPr>
          <p:cNvGrpSpPr/>
          <p:nvPr/>
        </p:nvGrpSpPr>
        <p:grpSpPr>
          <a:xfrm>
            <a:off x="4416293" y="5348525"/>
            <a:ext cx="1923516" cy="369332"/>
            <a:chOff x="5394960" y="1219200"/>
            <a:chExt cx="1923516" cy="369332"/>
          </a:xfrm>
        </p:grpSpPr>
        <p:sp>
          <p:nvSpPr>
            <p:cNvPr id="33" name="Flèche : droite 32">
              <a:extLst>
                <a:ext uri="{FF2B5EF4-FFF2-40B4-BE49-F238E27FC236}">
                  <a16:creationId xmlns:a16="http://schemas.microsoft.com/office/drawing/2014/main" id="{C417A7E9-8A2A-5782-82B7-84C9ADDD370D}"/>
                </a:ext>
              </a:extLst>
            </p:cNvPr>
            <p:cNvSpPr/>
            <p:nvPr/>
          </p:nvSpPr>
          <p:spPr>
            <a:xfrm>
              <a:off x="5394960" y="1290320"/>
              <a:ext cx="497840" cy="23368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8FD0D99-FC5C-86A8-0C41-F70AD5D09206}"/>
                </a:ext>
              </a:extLst>
            </p:cNvPr>
            <p:cNvSpPr txBox="1"/>
            <p:nvPr/>
          </p:nvSpPr>
          <p:spPr>
            <a:xfrm>
              <a:off x="5902960" y="1219200"/>
              <a:ext cx="1415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/>
                <a:t>Délai d’un an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460BBD4-9223-E151-B77A-7A1F0FE95C63}"/>
              </a:ext>
            </a:extLst>
          </p:cNvPr>
          <p:cNvGrpSpPr/>
          <p:nvPr/>
        </p:nvGrpSpPr>
        <p:grpSpPr>
          <a:xfrm>
            <a:off x="4426457" y="3755196"/>
            <a:ext cx="2176732" cy="369332"/>
            <a:chOff x="5405120" y="1593334"/>
            <a:chExt cx="2176732" cy="369332"/>
          </a:xfrm>
        </p:grpSpPr>
        <p:sp>
          <p:nvSpPr>
            <p:cNvPr id="4" name="Flèche : droite 3">
              <a:extLst>
                <a:ext uri="{FF2B5EF4-FFF2-40B4-BE49-F238E27FC236}">
                  <a16:creationId xmlns:a16="http://schemas.microsoft.com/office/drawing/2014/main" id="{21CFB855-270F-849C-A654-297F0F9285EC}"/>
                </a:ext>
              </a:extLst>
            </p:cNvPr>
            <p:cNvSpPr/>
            <p:nvPr/>
          </p:nvSpPr>
          <p:spPr>
            <a:xfrm>
              <a:off x="5405120" y="1661160"/>
              <a:ext cx="497840" cy="233680"/>
            </a:xfrm>
            <a:prstGeom prst="rightArrow">
              <a:avLst/>
            </a:prstGeom>
            <a:solidFill>
              <a:srgbClr val="16BB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1BDA3B3-0BCA-28D6-E92B-1EC164293467}"/>
                </a:ext>
              </a:extLst>
            </p:cNvPr>
            <p:cNvSpPr txBox="1"/>
            <p:nvPr/>
          </p:nvSpPr>
          <p:spPr>
            <a:xfrm>
              <a:off x="5892800" y="1593334"/>
              <a:ext cx="1689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/>
                <a:t>Responsable RH</a:t>
              </a:r>
            </a:p>
          </p:txBody>
        </p:sp>
      </p:grpSp>
      <p:pic>
        <p:nvPicPr>
          <p:cNvPr id="8" name="Image 7" descr="Une image contenant personne, doigt, main&#10;&#10;Le contenu généré par l’IA peut être incorrect.">
            <a:extLst>
              <a:ext uri="{FF2B5EF4-FFF2-40B4-BE49-F238E27FC236}">
                <a16:creationId xmlns:a16="http://schemas.microsoft.com/office/drawing/2014/main" id="{9A1F2769-B10C-5DAE-7186-83BDD9598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68562" y="2158704"/>
            <a:ext cx="2343844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8E26-34C8-3A0C-8046-B56B12739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>
            <a:extLst>
              <a:ext uri="{FF2B5EF4-FFF2-40B4-BE49-F238E27FC236}">
                <a16:creationId xmlns:a16="http://schemas.microsoft.com/office/drawing/2014/main" id="{54BFD899-8359-BE0D-F479-FE6DFD0FF069}"/>
              </a:ext>
            </a:extLst>
          </p:cNvPr>
          <p:cNvSpPr/>
          <p:nvPr/>
        </p:nvSpPr>
        <p:spPr>
          <a:xfrm>
            <a:off x="1670050" y="1778000"/>
            <a:ext cx="2661920" cy="1178560"/>
          </a:xfrm>
          <a:prstGeom prst="ellipse">
            <a:avLst/>
          </a:prstGeom>
          <a:solidFill>
            <a:srgbClr val="CA3B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membres du CSE + RS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6AF6E43-3DEB-8D8A-27D6-76ADEEE7A7AB}"/>
              </a:ext>
            </a:extLst>
          </p:cNvPr>
          <p:cNvSpPr/>
          <p:nvPr/>
        </p:nvSpPr>
        <p:spPr>
          <a:xfrm>
            <a:off x="8227695" y="1778000"/>
            <a:ext cx="2661920" cy="1178560"/>
          </a:xfrm>
          <a:prstGeom prst="ellipse">
            <a:avLst/>
          </a:prstGeom>
          <a:solidFill>
            <a:srgbClr val="16BBE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Les Délégués Syndicaux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AB70735-3206-E888-FF67-A4BEDCF08358}"/>
              </a:ext>
            </a:extLst>
          </p:cNvPr>
          <p:cNvSpPr/>
          <p:nvPr/>
        </p:nvSpPr>
        <p:spPr>
          <a:xfrm>
            <a:off x="4331970" y="4201288"/>
            <a:ext cx="2661920" cy="11785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Support unique d’information du CSE = BDESE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E3325B1-3E2A-25AF-3BB0-E645968A3CD9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3001010" y="2956560"/>
            <a:ext cx="1694815" cy="1416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35500BF-7D92-03EF-15B0-CD3421A09FD4}"/>
              </a:ext>
            </a:extLst>
          </p:cNvPr>
          <p:cNvCxnSpPr>
            <a:cxnSpLocks/>
            <a:stCxn id="11" idx="4"/>
            <a:endCxn id="12" idx="7"/>
          </p:cNvCxnSpPr>
          <p:nvPr/>
        </p:nvCxnSpPr>
        <p:spPr>
          <a:xfrm flipH="1">
            <a:off x="6604061" y="2956560"/>
            <a:ext cx="2954594" cy="1417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A2AA6C0F-BF08-3F80-EB39-5BA06220EDD5}"/>
              </a:ext>
            </a:extLst>
          </p:cNvPr>
          <p:cNvSpPr txBox="1"/>
          <p:nvPr/>
        </p:nvSpPr>
        <p:spPr>
          <a:xfrm>
            <a:off x="3652738" y="419279"/>
            <a:ext cx="4733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L’ACCESSIBILITE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737989-EADC-7E9E-92E6-9F82D4E554E6}"/>
              </a:ext>
            </a:extLst>
          </p:cNvPr>
          <p:cNvSpPr txBox="1"/>
          <p:nvPr/>
        </p:nvSpPr>
        <p:spPr>
          <a:xfrm>
            <a:off x="2752725" y="549450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i="1" dirty="0"/>
              <a:t>Un accord fixe les conditions d’accès et le support de la BDESE.</a:t>
            </a:r>
          </a:p>
          <a:p>
            <a:pPr algn="l"/>
            <a:r>
              <a:rPr lang="fr-FR" i="1" dirty="0"/>
              <a:t>Sinon c’est l’employeur qui détermine ces conditions.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3B18983-EF3D-0434-10C9-5657D6FE80D7}"/>
              </a:ext>
            </a:extLst>
          </p:cNvPr>
          <p:cNvSpPr txBox="1"/>
          <p:nvPr/>
        </p:nvSpPr>
        <p:spPr>
          <a:xfrm>
            <a:off x="3964307" y="2349500"/>
            <a:ext cx="4263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Obligation de discrétion</a:t>
            </a:r>
          </a:p>
          <a:p>
            <a:pPr algn="just"/>
            <a:r>
              <a:rPr lang="fr-FR" dirty="0">
                <a:solidFill>
                  <a:srgbClr val="FF0000"/>
                </a:solidFill>
              </a:rPr>
              <a:t>Les informations figurant dans la BDESE qui revêtent un caractère confidentiel doivent être présentées comme telles par l’employeur</a:t>
            </a:r>
          </a:p>
        </p:txBody>
      </p:sp>
    </p:spTree>
    <p:extLst>
      <p:ext uri="{BB962C8B-B14F-4D97-AF65-F5344CB8AC3E}">
        <p14:creationId xmlns:p14="http://schemas.microsoft.com/office/powerpoint/2010/main" val="324521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81968-7436-9178-BABB-542CAA21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hlinkClick r:id="rId2" action="ppaction://hlinkfile"/>
            <a:extLst>
              <a:ext uri="{FF2B5EF4-FFF2-40B4-BE49-F238E27FC236}">
                <a16:creationId xmlns:a16="http://schemas.microsoft.com/office/drawing/2014/main" id="{FCAAE216-A9CD-B105-FFA5-7D98DF31B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66" y="666364"/>
            <a:ext cx="10698068" cy="27626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ABDD07-511B-B7D3-5023-E5364CB4C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402" y="3429000"/>
            <a:ext cx="7097115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3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781B8-2FE2-8F43-87D4-5A13D5F13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AD08A1C-EE8A-D9FF-A748-4BF91786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980" y="2539848"/>
            <a:ext cx="4732020" cy="1947834"/>
          </a:xfrm>
        </p:spPr>
        <p:txBody>
          <a:bodyPr>
            <a:normAutofit/>
          </a:bodyPr>
          <a:lstStyle/>
          <a:p>
            <a:pPr algn="ctr"/>
            <a:r>
              <a:rPr lang="fr-FR" altLang="fr-FR" dirty="0"/>
              <a:t>3. ISIDOOR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35380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CD762-0EDB-8B68-7038-1030B8538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17BC493-EA7A-038A-4A97-18CC9C825D33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2CADAD-6954-2D34-F268-662FFF245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78" y="1059473"/>
            <a:ext cx="10622017" cy="47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31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49C0-CF5A-774E-62B0-3B1212379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79889AD-036F-041F-8899-15ABD6EEB7CE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9B27518C-DDD7-8272-8B82-220DC1999763}"/>
              </a:ext>
            </a:extLst>
          </p:cNvPr>
          <p:cNvGrpSpPr/>
          <p:nvPr/>
        </p:nvGrpSpPr>
        <p:grpSpPr>
          <a:xfrm>
            <a:off x="292100" y="1114425"/>
            <a:ext cx="8699500" cy="419735"/>
            <a:chOff x="292100" y="1466850"/>
            <a:chExt cx="5403850" cy="646331"/>
          </a:xfrm>
        </p:grpSpPr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75916C06-CBC8-B696-54A4-8D9597F81D8D}"/>
                </a:ext>
              </a:extLst>
            </p:cNvPr>
            <p:cNvSpPr/>
            <p:nvPr/>
          </p:nvSpPr>
          <p:spPr>
            <a:xfrm>
              <a:off x="292100" y="1570662"/>
              <a:ext cx="399175" cy="3860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0187E340-0136-6711-19FE-63082F7B42B8}"/>
                </a:ext>
              </a:extLst>
            </p:cNvPr>
            <p:cNvSpPr txBox="1"/>
            <p:nvPr/>
          </p:nvSpPr>
          <p:spPr>
            <a:xfrm>
              <a:off x="895350" y="1466850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b="1" u="sng" dirty="0"/>
                <a:t>Visio RH FNOGEC sur le module de la mise en place de la BDESE</a:t>
              </a:r>
            </a:p>
          </p:txBody>
        </p:sp>
      </p:grpSp>
      <p:pic>
        <p:nvPicPr>
          <p:cNvPr id="4" name="Graphique 3">
            <a:hlinkClick r:id="rId2" action="ppaction://hlinkfile"/>
            <a:extLst>
              <a:ext uri="{FF2B5EF4-FFF2-40B4-BE49-F238E27FC236}">
                <a16:creationId xmlns:a16="http://schemas.microsoft.com/office/drawing/2014/main" id="{9C6A74F4-3149-B360-0255-58D6AFCB3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55402" y="2946400"/>
            <a:ext cx="2954851" cy="225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0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45E32-29A3-0E52-0FF1-FA0D63002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92E2C0E-0318-2FFF-BF0B-6A5FBA09F47D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0CF278D-38B9-41C1-D861-A6904FCAE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58"/>
            <a:ext cx="12192000" cy="667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57CD2-C95B-E46B-ECD4-2614B20F1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7DA8D4D-3777-3289-A7AD-25F3F14D028B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99CBC3-AAF4-2BBE-C6C2-40877DC6F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59"/>
            <a:ext cx="12192000" cy="67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AAE53-8680-DD17-246B-3451D1521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844B75B-8331-8087-DB57-7B4D2107F1F4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4F1156-1895-1BA8-A6D5-426DAABE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466311"/>
            <a:ext cx="11164858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7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468E77-4E12-DA3D-F36B-34D6A893D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73937215-A7F9-F0D0-F5F8-A0A14023FFFC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261ED83-00A8-F695-5E90-C43AB4470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798"/>
            <a:ext cx="12192000" cy="589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1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DB25E-F792-75EF-34AF-D6869C1AA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635" y="633412"/>
            <a:ext cx="3449435" cy="551963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INTRODUCTION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D40D64E-774D-CF28-499B-885131DA9118}"/>
              </a:ext>
            </a:extLst>
          </p:cNvPr>
          <p:cNvGrpSpPr/>
          <p:nvPr/>
        </p:nvGrpSpPr>
        <p:grpSpPr>
          <a:xfrm>
            <a:off x="2654918" y="2777345"/>
            <a:ext cx="8281167" cy="2308324"/>
            <a:chOff x="796158" y="1320020"/>
            <a:chExt cx="8281167" cy="230832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2E410149-15E0-EA25-1242-BCC2D93E779A}"/>
                </a:ext>
              </a:extLst>
            </p:cNvPr>
            <p:cNvSpPr txBox="1"/>
            <p:nvPr/>
          </p:nvSpPr>
          <p:spPr>
            <a:xfrm>
              <a:off x="796158" y="1320020"/>
              <a:ext cx="828116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14375" algn="l"/>
              <a:r>
                <a:rPr lang="fr-FR" dirty="0">
                  <a:latin typeface="+mj-lt"/>
                </a:rPr>
                <a:t>Se présenter  : nom, prénom, fonction</a:t>
              </a:r>
            </a:p>
            <a:p>
              <a:pPr marL="714375" algn="l">
                <a:buFont typeface="Wingdings" panose="05000000000000000000" pitchFamily="2" charset="2"/>
                <a:buChar char="Ø"/>
              </a:pPr>
              <a:endParaRPr lang="fr-FR" dirty="0">
                <a:latin typeface="+mj-lt"/>
              </a:endParaRPr>
            </a:p>
            <a:p>
              <a:pPr marL="714375" algn="l"/>
              <a:r>
                <a:rPr lang="fr-FR" dirty="0">
                  <a:latin typeface="+mj-lt"/>
                </a:rPr>
                <a:t>Son établissement, la commune,  nombre de classe, particularités éventuelles, …</a:t>
              </a:r>
            </a:p>
            <a:p>
              <a:pPr marL="714375" algn="l"/>
              <a:endParaRPr lang="fr-FR" dirty="0">
                <a:latin typeface="+mj-lt"/>
              </a:endParaRPr>
            </a:p>
            <a:p>
              <a:pPr marL="714375" algn="l"/>
              <a:r>
                <a:rPr lang="fr-FR" dirty="0">
                  <a:latin typeface="+mj-lt"/>
                </a:rPr>
                <a:t>Qu’attendez-vous de cette formation ? </a:t>
              </a:r>
            </a:p>
            <a:p>
              <a:pPr marL="714375" algn="l"/>
              <a:endParaRPr lang="fr-FR" dirty="0">
                <a:latin typeface="+mj-lt"/>
              </a:endParaRPr>
            </a:p>
            <a:p>
              <a:pPr marL="714375" algn="l"/>
              <a:r>
                <a:rPr lang="fr-FR" dirty="0">
                  <a:latin typeface="+mj-lt"/>
                </a:rPr>
                <a:t>Avez-vous déjà mis en place la BDESE ? Si oui, depuis combien de temps ? par le biais de quel outil ?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89369D4-F194-CAC2-90FC-D38A3AB1056F}"/>
                </a:ext>
              </a:extLst>
            </p:cNvPr>
            <p:cNvGrpSpPr/>
            <p:nvPr/>
          </p:nvGrpSpPr>
          <p:grpSpPr>
            <a:xfrm>
              <a:off x="900933" y="1385314"/>
              <a:ext cx="497840" cy="1899356"/>
              <a:chOff x="900933" y="1385314"/>
              <a:chExt cx="497840" cy="1899356"/>
            </a:xfrm>
          </p:grpSpPr>
          <p:sp>
            <p:nvSpPr>
              <p:cNvPr id="4" name="Flèche : droite 3">
                <a:extLst>
                  <a:ext uri="{FF2B5EF4-FFF2-40B4-BE49-F238E27FC236}">
                    <a16:creationId xmlns:a16="http://schemas.microsoft.com/office/drawing/2014/main" id="{366F297F-1FA7-2198-F6CD-9878468DCD6D}"/>
                  </a:ext>
                </a:extLst>
              </p:cNvPr>
              <p:cNvSpPr/>
              <p:nvPr/>
            </p:nvSpPr>
            <p:spPr>
              <a:xfrm>
                <a:off x="900933" y="1385314"/>
                <a:ext cx="497840" cy="233680"/>
              </a:xfrm>
              <a:prstGeom prst="rightArrow">
                <a:avLst/>
              </a:prstGeom>
              <a:solidFill>
                <a:srgbClr val="CA3BC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" name="Flèche : droite 4">
                <a:extLst>
                  <a:ext uri="{FF2B5EF4-FFF2-40B4-BE49-F238E27FC236}">
                    <a16:creationId xmlns:a16="http://schemas.microsoft.com/office/drawing/2014/main" id="{7885C310-4C12-A133-E972-1032B8CE0C07}"/>
                  </a:ext>
                </a:extLst>
              </p:cNvPr>
              <p:cNvSpPr/>
              <p:nvPr/>
            </p:nvSpPr>
            <p:spPr>
              <a:xfrm>
                <a:off x="900933" y="1927582"/>
                <a:ext cx="497840" cy="233680"/>
              </a:xfrm>
              <a:prstGeom prst="rightArrow">
                <a:avLst/>
              </a:prstGeom>
              <a:solidFill>
                <a:srgbClr val="16BBEE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" name="Flèche : droite 5">
                <a:extLst>
                  <a:ext uri="{FF2B5EF4-FFF2-40B4-BE49-F238E27FC236}">
                    <a16:creationId xmlns:a16="http://schemas.microsoft.com/office/drawing/2014/main" id="{BF5AD0C9-7991-9F49-3535-227C8A74FCEB}"/>
                  </a:ext>
                </a:extLst>
              </p:cNvPr>
              <p:cNvSpPr/>
              <p:nvPr/>
            </p:nvSpPr>
            <p:spPr>
              <a:xfrm>
                <a:off x="900933" y="2489286"/>
                <a:ext cx="497840" cy="233680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" name="Flèche : droite 6">
                <a:extLst>
                  <a:ext uri="{FF2B5EF4-FFF2-40B4-BE49-F238E27FC236}">
                    <a16:creationId xmlns:a16="http://schemas.microsoft.com/office/drawing/2014/main" id="{A2AA15A0-FB78-6895-CBF7-055148D2F185}"/>
                  </a:ext>
                </a:extLst>
              </p:cNvPr>
              <p:cNvSpPr/>
              <p:nvPr/>
            </p:nvSpPr>
            <p:spPr>
              <a:xfrm>
                <a:off x="900933" y="3050990"/>
                <a:ext cx="497840" cy="233680"/>
              </a:xfrm>
              <a:prstGeom prst="rightArrow">
                <a:avLst/>
              </a:prstGeom>
              <a:solidFill>
                <a:srgbClr val="CA3BC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028" name="Picture 4" descr="Comment faire un tour de table lors d'une réunion ?">
            <a:extLst>
              <a:ext uri="{FF2B5EF4-FFF2-40B4-BE49-F238E27FC236}">
                <a16:creationId xmlns:a16="http://schemas.microsoft.com/office/drawing/2014/main" id="{79E6D619-B42A-C9EC-F715-DF258FB14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 b="12162"/>
          <a:stretch/>
        </p:blipFill>
        <p:spPr bwMode="auto">
          <a:xfrm rot="21220310">
            <a:off x="608056" y="1008512"/>
            <a:ext cx="1957280" cy="1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187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1EAF-0A46-8C6F-1782-D0E10FC5D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523E0E7-8D91-ED60-DD01-F1B01D0A0C4C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11E9B2B-F2A6-521E-9660-8E558AFD0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92"/>
            <a:ext cx="12192000" cy="66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2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912B3-3BB2-0FA2-FA9C-C8C9A65C5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B563A5D0-4B06-9CB9-980B-D2E3C975680A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06CFFE-A7FF-5DF8-90C2-02D7FA70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962" y="802408"/>
            <a:ext cx="9121856" cy="55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4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45DAA-97C7-1C52-B26F-7A2B62A76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E0EDDFA-C6C5-035C-51A9-9CE340BF4ECC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141198-702C-5877-B02B-5FCBCD93D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59" y="1254867"/>
            <a:ext cx="9333694" cy="39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4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CE2E7-1EFE-7862-96C4-D67046B83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5E8DBAE-BDCD-9F8E-9100-ECC459011223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3BA07A-4FA8-1D04-577A-72A3D3FF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038" y="1479037"/>
            <a:ext cx="9037923" cy="389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B3BCE-5BF1-B386-75B9-FAB8CB651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0886024A-6D1F-A88F-87C5-684AD6F64DFF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F9C030-060A-EEC7-4FCE-387099153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698" y="965215"/>
            <a:ext cx="9614170" cy="52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25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60B8-1BC7-0BE6-2432-FA0B1822B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0D527B7-7FF8-46DA-4A7A-EF66EC5E0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980" y="2539848"/>
            <a:ext cx="4732020" cy="1947834"/>
          </a:xfrm>
        </p:spPr>
        <p:txBody>
          <a:bodyPr>
            <a:normAutofit/>
          </a:bodyPr>
          <a:lstStyle/>
          <a:p>
            <a:pPr algn="ctr"/>
            <a:r>
              <a:rPr lang="fr-FR" altLang="fr-FR" dirty="0"/>
              <a:t>4. Consultations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2056277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D2506-4CC1-97B3-1F7F-B091A6EAA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A8900F5-F387-632B-2198-4F6EA75E92D5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EADC394-1321-1588-23D0-6B61C1669322}"/>
              </a:ext>
            </a:extLst>
          </p:cNvPr>
          <p:cNvSpPr txBox="1"/>
          <p:nvPr/>
        </p:nvSpPr>
        <p:spPr>
          <a:xfrm>
            <a:off x="1587508" y="2440059"/>
            <a:ext cx="74561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marL="285750" indent="-285750" algn="l">
              <a:buFontTx/>
              <a:buChar char="-"/>
            </a:pPr>
            <a:r>
              <a:rPr lang="fr-FR" dirty="0"/>
              <a:t>La </a:t>
            </a:r>
            <a:r>
              <a:rPr lang="fr-FR" dirty="0">
                <a:hlinkClick r:id="rId2" action="ppaction://hlinkpres?slideindex=1&amp;slidetitle="/>
              </a:rPr>
              <a:t>1</a:t>
            </a:r>
            <a:r>
              <a:rPr lang="fr-FR" baseline="30000" dirty="0">
                <a:hlinkClick r:id="rId2" action="ppaction://hlinkpres?slideindex=1&amp;slidetitle="/>
              </a:rPr>
              <a:t>ère</a:t>
            </a:r>
            <a:r>
              <a:rPr lang="fr-FR" dirty="0">
                <a:hlinkClick r:id="rId2" action="ppaction://hlinkpres?slideindex=1&amp;slidetitle="/>
              </a:rPr>
              <a:t> réunion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pPr marL="285750" indent="-285750" algn="l">
              <a:buFontTx/>
              <a:buChar char="-"/>
            </a:pPr>
            <a:r>
              <a:rPr lang="fr-FR" dirty="0"/>
              <a:t>Les </a:t>
            </a:r>
            <a:r>
              <a:rPr lang="fr-FR" dirty="0">
                <a:hlinkClick r:id="rId3" action="ppaction://hlinkfile"/>
              </a:rPr>
              <a:t>réunions suivantes</a:t>
            </a:r>
            <a:endParaRPr lang="fr-FR" u="sng" dirty="0">
              <a:solidFill>
                <a:srgbClr val="0070C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01AFF6F-BD76-0E8A-9D9C-DEF0C09CDEAF}"/>
              </a:ext>
            </a:extLst>
          </p:cNvPr>
          <p:cNvSpPr/>
          <p:nvPr/>
        </p:nvSpPr>
        <p:spPr>
          <a:xfrm>
            <a:off x="3861768" y="413252"/>
            <a:ext cx="4012232" cy="14748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Organisation des réunions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EBF0FC3-1BF6-90CF-C1A5-580FBAE6B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572" y="1418944"/>
            <a:ext cx="4163006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3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1F07-9B05-1B86-08F9-98B396EE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5BA5CDA3-799B-A25F-CF24-3069675E6D9A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9296D6D-6C5F-D679-9D0F-B29DDA567F87}"/>
              </a:ext>
            </a:extLst>
          </p:cNvPr>
          <p:cNvGrpSpPr/>
          <p:nvPr/>
        </p:nvGrpSpPr>
        <p:grpSpPr>
          <a:xfrm>
            <a:off x="292100" y="1114425"/>
            <a:ext cx="5403850" cy="369332"/>
            <a:chOff x="292100" y="1466850"/>
            <a:chExt cx="5403850" cy="369332"/>
          </a:xfrm>
        </p:grpSpPr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283EEAC3-DC34-EB66-7779-278D7FD3FE8E}"/>
                </a:ext>
              </a:extLst>
            </p:cNvPr>
            <p:cNvSpPr/>
            <p:nvPr/>
          </p:nvSpPr>
          <p:spPr>
            <a:xfrm>
              <a:off x="292100" y="1570664"/>
              <a:ext cx="388620" cy="187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38CE4696-BD44-322C-371E-71C35D759E79}"/>
                </a:ext>
              </a:extLst>
            </p:cNvPr>
            <p:cNvSpPr txBox="1"/>
            <p:nvPr/>
          </p:nvSpPr>
          <p:spPr>
            <a:xfrm>
              <a:off x="895350" y="1466850"/>
              <a:ext cx="48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b="1" u="sng" dirty="0"/>
                <a:t>Obligation Conventionnelle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C9059634-4265-1ADD-F050-8AEABF38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540895"/>
            <a:ext cx="7072559" cy="47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7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D3AF3-8F33-B3CD-3901-8C2397874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E9FB8D4-0F1A-4BCF-F476-C24707D3726C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67C56335-C0FC-2867-AB49-2EAC862865AB}"/>
              </a:ext>
            </a:extLst>
          </p:cNvPr>
          <p:cNvGrpSpPr/>
          <p:nvPr/>
        </p:nvGrpSpPr>
        <p:grpSpPr>
          <a:xfrm>
            <a:off x="292100" y="1114425"/>
            <a:ext cx="5403850" cy="369332"/>
            <a:chOff x="292100" y="1466850"/>
            <a:chExt cx="5403850" cy="369332"/>
          </a:xfrm>
        </p:grpSpPr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6E068997-6419-C72D-942C-954BCC6812AF}"/>
                </a:ext>
              </a:extLst>
            </p:cNvPr>
            <p:cNvSpPr/>
            <p:nvPr/>
          </p:nvSpPr>
          <p:spPr>
            <a:xfrm>
              <a:off x="292100" y="1570664"/>
              <a:ext cx="388620" cy="1870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83FC4FA-3735-7424-C8B4-7F07B5B1DF58}"/>
                </a:ext>
              </a:extLst>
            </p:cNvPr>
            <p:cNvSpPr txBox="1"/>
            <p:nvPr/>
          </p:nvSpPr>
          <p:spPr>
            <a:xfrm>
              <a:off x="895350" y="1466850"/>
              <a:ext cx="480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b="1" u="sng" dirty="0"/>
                <a:t>Obligations Légales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0D5919E-6D24-D534-916A-D76B41428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57" y="1323976"/>
            <a:ext cx="8071321" cy="478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43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8E381-62E8-F55E-61B4-F12BEECD7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C54498A3-C61D-C5F9-11D4-E502C1FD3EAD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8F70B24-EA86-C84F-1555-0B5624618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847" y="1485900"/>
            <a:ext cx="10342864" cy="35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9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2899893-FEB7-37FE-502D-4AB090F1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980" y="2539848"/>
            <a:ext cx="4732020" cy="1947834"/>
          </a:xfrm>
        </p:spPr>
        <p:txBody>
          <a:bodyPr>
            <a:normAutofit/>
          </a:bodyPr>
          <a:lstStyle/>
          <a:p>
            <a:pPr algn="ctr"/>
            <a:r>
              <a:rPr lang="fr-FR" altLang="fr-FR" dirty="0"/>
              <a:t>1. Quelques dates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4008966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6E655-F3EB-30F0-D134-FE5493AFA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C7D12F4-E283-98F6-CFCB-23CDC6377737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CF4E45-657E-2FAC-8CE7-8DBFF1108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65" y="1358068"/>
            <a:ext cx="11199069" cy="32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60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440E3-99DF-5B5C-56FE-97B2D0333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987A2DDB-7CBA-BA0E-36BF-6E6FCD95A5AA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D56396-FA70-5EB5-4D9E-E501B30B4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24" y="1146830"/>
            <a:ext cx="9915279" cy="45643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419C77-D0C0-53FB-223D-21F6BD50FE08}"/>
              </a:ext>
            </a:extLst>
          </p:cNvPr>
          <p:cNvSpPr/>
          <p:nvPr/>
        </p:nvSpPr>
        <p:spPr>
          <a:xfrm>
            <a:off x="1447800" y="4229100"/>
            <a:ext cx="9915279" cy="1482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188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A68E2-F3CE-A496-B5FF-EE72E1F12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2D3B13F7-DB6C-D9DD-7CE3-EE73A6285722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5E5655-3158-46A5-1C19-40B809B6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82" y="1482680"/>
            <a:ext cx="10952435" cy="389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8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DD031-42AB-08A2-CCFB-0251E9A6B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77EEC31-B2F9-D522-7A97-A746DABA5037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A069749-4591-279D-C7F3-0E18A0668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9" y="1729707"/>
            <a:ext cx="10563322" cy="22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51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DA101-43D4-1EBD-26C5-FB84D07E3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846D7E2-3649-DFC9-A7B1-BCF9F27B9E61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EC4375-B46D-A98A-4A34-E52ACBF92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93" y="1285123"/>
            <a:ext cx="10120208" cy="478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73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BD8D0-8017-191B-A5F6-A378419BA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03A8681-9FA3-690C-E4F0-17CDED0EDA2B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E8F9950-5D91-F3C8-233A-90E9C7F793C9}"/>
              </a:ext>
            </a:extLst>
          </p:cNvPr>
          <p:cNvSpPr txBox="1"/>
          <p:nvPr/>
        </p:nvSpPr>
        <p:spPr>
          <a:xfrm>
            <a:off x="2143760" y="23400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>
                <a:solidFill>
                  <a:srgbClr val="0070C0"/>
                </a:solidFill>
                <a:hlinkClick r:id="rId2"/>
              </a:rPr>
              <a:t>https://www.cse-guide.fr/agenda-social-cse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A908F1-214C-9579-3374-5819C8C2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8561" y="633412"/>
            <a:ext cx="4461510" cy="870268"/>
          </a:xfrm>
        </p:spPr>
        <p:txBody>
          <a:bodyPr>
            <a:norm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L’AGENDA SOCIAL</a:t>
            </a:r>
          </a:p>
        </p:txBody>
      </p:sp>
    </p:spTree>
    <p:extLst>
      <p:ext uri="{BB962C8B-B14F-4D97-AF65-F5344CB8AC3E}">
        <p14:creationId xmlns:p14="http://schemas.microsoft.com/office/powerpoint/2010/main" val="4171643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F92AA-A2AA-7396-1D37-DE8624425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A7AA7A6-0FF0-298C-78F1-16BFB13C31BC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51604B7-0092-8CC4-9292-0E441617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2" y="5146916"/>
            <a:ext cx="6005945" cy="551963"/>
          </a:xfrm>
        </p:spPr>
        <p:txBody>
          <a:bodyPr>
            <a:normAutofit fontScale="90000"/>
          </a:bodyPr>
          <a:lstStyle/>
          <a:p>
            <a:pPr algn="ctr"/>
            <a:r>
              <a:rPr lang="fr-FR" i="1" dirty="0"/>
              <a:t>pour votre attention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8103373-C356-DBDF-1F79-EBDD1A9C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2" y="965215"/>
            <a:ext cx="5755492" cy="367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5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56264C24-DE70-6F4D-EDFC-202D1CFF998E}"/>
              </a:ext>
            </a:extLst>
          </p:cNvPr>
          <p:cNvGrpSpPr/>
          <p:nvPr/>
        </p:nvGrpSpPr>
        <p:grpSpPr>
          <a:xfrm>
            <a:off x="276393" y="1171577"/>
            <a:ext cx="8014178" cy="369332"/>
            <a:chOff x="296702" y="957998"/>
            <a:chExt cx="8014178" cy="369332"/>
          </a:xfrm>
        </p:grpSpPr>
        <p:sp>
          <p:nvSpPr>
            <p:cNvPr id="3" name="Flèche : droite 2">
              <a:extLst>
                <a:ext uri="{FF2B5EF4-FFF2-40B4-BE49-F238E27FC236}">
                  <a16:creationId xmlns:a16="http://schemas.microsoft.com/office/drawing/2014/main" id="{1DFFC66D-46CA-87E2-4E10-109270514C85}"/>
                </a:ext>
              </a:extLst>
            </p:cNvPr>
            <p:cNvSpPr/>
            <p:nvPr/>
          </p:nvSpPr>
          <p:spPr>
            <a:xfrm>
              <a:off x="296702" y="1031965"/>
              <a:ext cx="38862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550AD28-6F06-BACE-1800-806B34AD60C8}"/>
                </a:ext>
              </a:extLst>
            </p:cNvPr>
            <p:cNvSpPr txBox="1"/>
            <p:nvPr/>
          </p:nvSpPr>
          <p:spPr>
            <a:xfrm>
              <a:off x="665013" y="957998"/>
              <a:ext cx="764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11/01/2013 : Accord National Interprofessionnel = mise en place BDU</a:t>
              </a:r>
              <a:endParaRPr lang="fr-FR" sz="1400" i="1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7BC6C939-F2E6-D32D-3E41-77AA1944302E}"/>
              </a:ext>
            </a:extLst>
          </p:cNvPr>
          <p:cNvGrpSpPr/>
          <p:nvPr/>
        </p:nvGrpSpPr>
        <p:grpSpPr>
          <a:xfrm>
            <a:off x="276395" y="1769594"/>
            <a:ext cx="11722567" cy="369332"/>
            <a:chOff x="296702" y="1431861"/>
            <a:chExt cx="11722567" cy="369332"/>
          </a:xfrm>
        </p:grpSpPr>
        <p:sp>
          <p:nvSpPr>
            <p:cNvPr id="4" name="Flèche : droite 3">
              <a:extLst>
                <a:ext uri="{FF2B5EF4-FFF2-40B4-BE49-F238E27FC236}">
                  <a16:creationId xmlns:a16="http://schemas.microsoft.com/office/drawing/2014/main" id="{11385F06-2338-B7F4-F4C1-5C86503C77DB}"/>
                </a:ext>
              </a:extLst>
            </p:cNvPr>
            <p:cNvSpPr/>
            <p:nvPr/>
          </p:nvSpPr>
          <p:spPr>
            <a:xfrm>
              <a:off x="296702" y="1519038"/>
              <a:ext cx="38862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DBDC2B6-BE6C-8E9F-D51B-396689A50596}"/>
                </a:ext>
              </a:extLst>
            </p:cNvPr>
            <p:cNvSpPr txBox="1"/>
            <p:nvPr/>
          </p:nvSpPr>
          <p:spPr>
            <a:xfrm>
              <a:off x="685322" y="1431861"/>
              <a:ext cx="11333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14/06/2013 : Entrée en vigueur de l’ANI par la loi de Sécurisation de l’Emploi</a:t>
              </a:r>
              <a:endParaRPr lang="fr-FR" sz="1400" i="1" dirty="0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63CA0B4-597E-B099-A5F1-0D9DA1D2AF93}"/>
              </a:ext>
            </a:extLst>
          </p:cNvPr>
          <p:cNvGrpSpPr/>
          <p:nvPr/>
        </p:nvGrpSpPr>
        <p:grpSpPr>
          <a:xfrm>
            <a:off x="287692" y="2390742"/>
            <a:ext cx="11242500" cy="369332"/>
            <a:chOff x="296702" y="1448672"/>
            <a:chExt cx="7969662" cy="369332"/>
          </a:xfrm>
        </p:grpSpPr>
        <p:sp>
          <p:nvSpPr>
            <p:cNvPr id="12" name="Flèche : droite 11">
              <a:extLst>
                <a:ext uri="{FF2B5EF4-FFF2-40B4-BE49-F238E27FC236}">
                  <a16:creationId xmlns:a16="http://schemas.microsoft.com/office/drawing/2014/main" id="{2803CAF6-943D-4E9E-C85D-9CF235D23123}"/>
                </a:ext>
              </a:extLst>
            </p:cNvPr>
            <p:cNvSpPr/>
            <p:nvPr/>
          </p:nvSpPr>
          <p:spPr>
            <a:xfrm>
              <a:off x="296702" y="1522868"/>
              <a:ext cx="280743" cy="2247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168AF18-3971-0437-D677-D728D9F3480E}"/>
                </a:ext>
              </a:extLst>
            </p:cNvPr>
            <p:cNvSpPr txBox="1"/>
            <p:nvPr/>
          </p:nvSpPr>
          <p:spPr>
            <a:xfrm>
              <a:off x="620497" y="1448672"/>
              <a:ext cx="764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14/06/2014 : obligatoire dans les entreprises de plus de 300 salariés</a:t>
              </a:r>
              <a:endParaRPr lang="fr-FR" sz="1400" i="1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9C65FD6-2F95-4746-B9B0-3001A068CEA4}"/>
              </a:ext>
            </a:extLst>
          </p:cNvPr>
          <p:cNvGrpSpPr/>
          <p:nvPr/>
        </p:nvGrpSpPr>
        <p:grpSpPr>
          <a:xfrm>
            <a:off x="284350" y="3102179"/>
            <a:ext cx="11714611" cy="369332"/>
            <a:chOff x="296702" y="1448672"/>
            <a:chExt cx="11399150" cy="369332"/>
          </a:xfrm>
        </p:grpSpPr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4006F2C7-86BE-23E4-0C3A-202447C80AB4}"/>
                </a:ext>
              </a:extLst>
            </p:cNvPr>
            <p:cNvSpPr/>
            <p:nvPr/>
          </p:nvSpPr>
          <p:spPr>
            <a:xfrm>
              <a:off x="296702" y="1519038"/>
              <a:ext cx="38862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B8C18BF-753E-5260-BE52-F1A0B2A0EA8A}"/>
                </a:ext>
              </a:extLst>
            </p:cNvPr>
            <p:cNvSpPr txBox="1"/>
            <p:nvPr/>
          </p:nvSpPr>
          <p:spPr>
            <a:xfrm>
              <a:off x="685322" y="1448672"/>
              <a:ext cx="110105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168400" algn="l"/>
                </a:tabLst>
              </a:pPr>
              <a:r>
                <a:rPr lang="fr-FR" dirty="0"/>
                <a:t>14/06/2015 : obligatoire dans les entreprises de plus de 50 salariés</a:t>
              </a:r>
              <a:endParaRPr lang="fr-FR" sz="1400" i="1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AB39A2E-0F5C-3B04-4F41-0A196E421242}"/>
              </a:ext>
            </a:extLst>
          </p:cNvPr>
          <p:cNvGrpSpPr/>
          <p:nvPr/>
        </p:nvGrpSpPr>
        <p:grpSpPr>
          <a:xfrm>
            <a:off x="276394" y="3768561"/>
            <a:ext cx="11478724" cy="369332"/>
            <a:chOff x="296703" y="1448672"/>
            <a:chExt cx="7970989" cy="369332"/>
          </a:xfrm>
        </p:grpSpPr>
        <p:sp>
          <p:nvSpPr>
            <p:cNvPr id="18" name="Flèche : droite 17">
              <a:extLst>
                <a:ext uri="{FF2B5EF4-FFF2-40B4-BE49-F238E27FC236}">
                  <a16:creationId xmlns:a16="http://schemas.microsoft.com/office/drawing/2014/main" id="{32332852-F23F-67A7-2E73-C4C315EDCCE1}"/>
                </a:ext>
              </a:extLst>
            </p:cNvPr>
            <p:cNvSpPr/>
            <p:nvPr/>
          </p:nvSpPr>
          <p:spPr>
            <a:xfrm>
              <a:off x="296703" y="1513293"/>
              <a:ext cx="282857" cy="2343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976AA09-0838-7205-4BD5-D5E6CB4FDF96}"/>
                </a:ext>
              </a:extLst>
            </p:cNvPr>
            <p:cNvSpPr txBox="1"/>
            <p:nvPr/>
          </p:nvSpPr>
          <p:spPr>
            <a:xfrm>
              <a:off x="621825" y="1448672"/>
              <a:ext cx="764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17/08/2015 : Loi Rebsamen - BDES étendue au CHSCT</a:t>
              </a:r>
              <a:endParaRPr lang="fr-FR" sz="1400" i="1" dirty="0"/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B153BAA-7301-A256-4BCC-B73685FADD3D}"/>
              </a:ext>
            </a:extLst>
          </p:cNvPr>
          <p:cNvGrpSpPr/>
          <p:nvPr/>
        </p:nvGrpSpPr>
        <p:grpSpPr>
          <a:xfrm>
            <a:off x="281006" y="4375878"/>
            <a:ext cx="11717954" cy="369332"/>
            <a:chOff x="296702" y="1448672"/>
            <a:chExt cx="11717954" cy="369332"/>
          </a:xfrm>
        </p:grpSpPr>
        <p:sp>
          <p:nvSpPr>
            <p:cNvPr id="21" name="Flèche : droite 20">
              <a:extLst>
                <a:ext uri="{FF2B5EF4-FFF2-40B4-BE49-F238E27FC236}">
                  <a16:creationId xmlns:a16="http://schemas.microsoft.com/office/drawing/2014/main" id="{5043003D-02C4-08B2-AD13-B3F2B78BFC85}"/>
                </a:ext>
              </a:extLst>
            </p:cNvPr>
            <p:cNvSpPr/>
            <p:nvPr/>
          </p:nvSpPr>
          <p:spPr>
            <a:xfrm>
              <a:off x="296702" y="1519038"/>
              <a:ext cx="38862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C7A019D-6489-4383-71D5-279C943412EE}"/>
                </a:ext>
              </a:extLst>
            </p:cNvPr>
            <p:cNvSpPr txBox="1"/>
            <p:nvPr/>
          </p:nvSpPr>
          <p:spPr>
            <a:xfrm>
              <a:off x="685322" y="1448672"/>
              <a:ext cx="11329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08/08/2016 : Loi travail dite Loi El Khomri - Dialogue social soutenu, négociation d’accords d’entreprise</a:t>
              </a:r>
              <a:endParaRPr lang="fr-FR" sz="1400" i="1" dirty="0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13C37E13-3D02-FAA7-0D21-90514B1FC896}"/>
              </a:ext>
            </a:extLst>
          </p:cNvPr>
          <p:cNvGrpSpPr/>
          <p:nvPr/>
        </p:nvGrpSpPr>
        <p:grpSpPr>
          <a:xfrm>
            <a:off x="285750" y="5686036"/>
            <a:ext cx="11337290" cy="369332"/>
            <a:chOff x="312256" y="1448672"/>
            <a:chExt cx="11337290" cy="369332"/>
          </a:xfrm>
        </p:grpSpPr>
        <p:sp>
          <p:nvSpPr>
            <p:cNvPr id="24" name="Flèche : droite 23">
              <a:extLst>
                <a:ext uri="{FF2B5EF4-FFF2-40B4-BE49-F238E27FC236}">
                  <a16:creationId xmlns:a16="http://schemas.microsoft.com/office/drawing/2014/main" id="{2BF16E35-EC49-34B2-4781-D0B53983C360}"/>
                </a:ext>
              </a:extLst>
            </p:cNvPr>
            <p:cNvSpPr/>
            <p:nvPr/>
          </p:nvSpPr>
          <p:spPr>
            <a:xfrm>
              <a:off x="312256" y="1519038"/>
              <a:ext cx="38862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4E267B7-DA50-27E0-3DE4-B53296150E3D}"/>
                </a:ext>
              </a:extLst>
            </p:cNvPr>
            <p:cNvSpPr txBox="1"/>
            <p:nvPr/>
          </p:nvSpPr>
          <p:spPr>
            <a:xfrm>
              <a:off x="685322" y="1448672"/>
              <a:ext cx="10964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22/08/2021 : Loi Climat – Transformation de la BDES en BDESE (décret paru le 26/04/2022)</a:t>
              </a:r>
              <a:endParaRPr lang="fr-FR" sz="1400" i="1" dirty="0"/>
            </a:p>
          </p:txBody>
        </p:sp>
      </p:grpSp>
      <p:pic>
        <p:nvPicPr>
          <p:cNvPr id="33" name="Image 32" descr="Une image contenant capture d’écran, Graphique, art, créativité&#10;&#10;Description générée automatiquement">
            <a:extLst>
              <a:ext uri="{FF2B5EF4-FFF2-40B4-BE49-F238E27FC236}">
                <a16:creationId xmlns:a16="http://schemas.microsoft.com/office/drawing/2014/main" id="{8C5DBF60-1E73-B5E4-AB7F-37E002D26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04480" y="101604"/>
            <a:ext cx="4094480" cy="1877091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86BD7390-70D5-4649-AFB1-6B9AA16667DC}"/>
              </a:ext>
            </a:extLst>
          </p:cNvPr>
          <p:cNvGrpSpPr/>
          <p:nvPr/>
        </p:nvGrpSpPr>
        <p:grpSpPr>
          <a:xfrm>
            <a:off x="7975600" y="111388"/>
            <a:ext cx="3931920" cy="1638517"/>
            <a:chOff x="7975600" y="111384"/>
            <a:chExt cx="3931920" cy="1638517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49EDC2F-2BCC-3E75-61A9-3EC3562FDE57}"/>
                </a:ext>
              </a:extLst>
            </p:cNvPr>
            <p:cNvSpPr txBox="1"/>
            <p:nvPr/>
          </p:nvSpPr>
          <p:spPr>
            <a:xfrm>
              <a:off x="11287760" y="111384"/>
              <a:ext cx="619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fr-FR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E002460-65CA-FBBA-61FD-8C6292103708}"/>
                </a:ext>
              </a:extLst>
            </p:cNvPr>
            <p:cNvSpPr txBox="1"/>
            <p:nvPr/>
          </p:nvSpPr>
          <p:spPr>
            <a:xfrm>
              <a:off x="11399520" y="893187"/>
              <a:ext cx="447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fr-FR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4BBE1FE-10B0-903A-F108-DD96A6D32CEE}"/>
                </a:ext>
              </a:extLst>
            </p:cNvPr>
            <p:cNvSpPr txBox="1"/>
            <p:nvPr/>
          </p:nvSpPr>
          <p:spPr>
            <a:xfrm>
              <a:off x="7975600" y="1503680"/>
              <a:ext cx="518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000" dirty="0"/>
                <a:t>2013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33C76EE-2CA1-4E04-C90F-09F02029AF63}"/>
                </a:ext>
              </a:extLst>
            </p:cNvPr>
            <p:cNvSpPr txBox="1"/>
            <p:nvPr/>
          </p:nvSpPr>
          <p:spPr>
            <a:xfrm>
              <a:off x="8319188" y="1298148"/>
              <a:ext cx="518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000" dirty="0"/>
                <a:t>2014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053B2784-53D4-223D-469F-93B0A86F183A}"/>
                </a:ext>
              </a:extLst>
            </p:cNvPr>
            <p:cNvSpPr txBox="1"/>
            <p:nvPr/>
          </p:nvSpPr>
          <p:spPr>
            <a:xfrm>
              <a:off x="8658882" y="1179156"/>
              <a:ext cx="518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000" dirty="0"/>
                <a:t>2015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1D87CDC-AF77-8C31-7A5D-198C2E68CC2C}"/>
                </a:ext>
              </a:extLst>
            </p:cNvPr>
            <p:cNvSpPr txBox="1"/>
            <p:nvPr/>
          </p:nvSpPr>
          <p:spPr>
            <a:xfrm>
              <a:off x="9027806" y="1110018"/>
              <a:ext cx="518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000" dirty="0"/>
                <a:t>2016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390C7633-3861-BEE0-268C-1C99C4D8E073}"/>
                </a:ext>
              </a:extLst>
            </p:cNvPr>
            <p:cNvSpPr txBox="1"/>
            <p:nvPr/>
          </p:nvSpPr>
          <p:spPr>
            <a:xfrm>
              <a:off x="9373213" y="698102"/>
              <a:ext cx="518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000" dirty="0"/>
                <a:t>2017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24BAAC3-29C5-2A09-7EB0-44F7F72DE0BD}"/>
                </a:ext>
              </a:extLst>
            </p:cNvPr>
            <p:cNvSpPr txBox="1"/>
            <p:nvPr/>
          </p:nvSpPr>
          <p:spPr>
            <a:xfrm>
              <a:off x="10046335" y="623431"/>
              <a:ext cx="518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sz="1000" dirty="0"/>
                <a:t>2021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E2F8E2BD-8894-2D20-6F16-3DDE4F9D57F1}"/>
              </a:ext>
            </a:extLst>
          </p:cNvPr>
          <p:cNvGrpSpPr/>
          <p:nvPr/>
        </p:nvGrpSpPr>
        <p:grpSpPr>
          <a:xfrm>
            <a:off x="260350" y="4996340"/>
            <a:ext cx="11337290" cy="369332"/>
            <a:chOff x="312256" y="1448672"/>
            <a:chExt cx="11337290" cy="369332"/>
          </a:xfrm>
        </p:grpSpPr>
        <p:sp>
          <p:nvSpPr>
            <p:cNvPr id="5" name="Flèche : droite 4">
              <a:extLst>
                <a:ext uri="{FF2B5EF4-FFF2-40B4-BE49-F238E27FC236}">
                  <a16:creationId xmlns:a16="http://schemas.microsoft.com/office/drawing/2014/main" id="{2EE74A83-0E9E-25CF-A22B-BD520C1A87D9}"/>
                </a:ext>
              </a:extLst>
            </p:cNvPr>
            <p:cNvSpPr/>
            <p:nvPr/>
          </p:nvSpPr>
          <p:spPr>
            <a:xfrm>
              <a:off x="312256" y="1519038"/>
              <a:ext cx="38862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136D569-EA5C-CF1E-5DF9-1D2ACC123C0E}"/>
                </a:ext>
              </a:extLst>
            </p:cNvPr>
            <p:cNvSpPr txBox="1"/>
            <p:nvPr/>
          </p:nvSpPr>
          <p:spPr>
            <a:xfrm>
              <a:off x="685322" y="1448672"/>
              <a:ext cx="10964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22/09/2017 : Ordonnances Macron - Modification du contenu de la BDES</a:t>
              </a:r>
              <a:endParaRPr lang="fr-FR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8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7B743-3042-CAB9-BF47-2CBE24506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1614F0C5-1857-569A-EB42-50E3E96E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980" y="2539848"/>
            <a:ext cx="4732020" cy="1947834"/>
          </a:xfrm>
        </p:spPr>
        <p:txBody>
          <a:bodyPr>
            <a:normAutofit/>
          </a:bodyPr>
          <a:lstStyle/>
          <a:p>
            <a:pPr algn="ctr"/>
            <a:r>
              <a:rPr lang="fr-FR" altLang="fr-FR" dirty="0"/>
              <a:t>2. Définition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5361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5F9CF-3153-A245-ADC2-D4961A23E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2FE8185C-BD8D-01A1-93B3-99475E17106C}"/>
              </a:ext>
            </a:extLst>
          </p:cNvPr>
          <p:cNvSpPr txBox="1">
            <a:spLocks/>
          </p:cNvSpPr>
          <p:nvPr/>
        </p:nvSpPr>
        <p:spPr>
          <a:xfrm>
            <a:off x="182880" y="1330960"/>
            <a:ext cx="11643360" cy="294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Base de Données Economiques Sociales et Environnementales rassemble l’ensemble des informations nécessaires aux consultations et informations récurrentes que l’employeur met à disposition du Comité Social et Economique.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46197C1-34FF-D48C-5B88-245D0359C292}"/>
              </a:ext>
            </a:extLst>
          </p:cNvPr>
          <p:cNvSpPr txBox="1"/>
          <p:nvPr/>
        </p:nvSpPr>
        <p:spPr>
          <a:xfrm>
            <a:off x="4262424" y="591532"/>
            <a:ext cx="3667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BDESE c’est quoi ?</a:t>
            </a:r>
          </a:p>
        </p:txBody>
      </p:sp>
      <p:pic>
        <p:nvPicPr>
          <p:cNvPr id="2" name="Image 1" descr="Une image contenant sphère, planète, capture d’écran, cercle&#10;&#10;Le contenu généré par l’IA peut être incorrect.">
            <a:extLst>
              <a:ext uri="{FF2B5EF4-FFF2-40B4-BE49-F238E27FC236}">
                <a16:creationId xmlns:a16="http://schemas.microsoft.com/office/drawing/2014/main" id="{E032DF3E-9380-3424-47C8-A854AD92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965" y="4026225"/>
            <a:ext cx="2175510" cy="21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0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1F60A-1F70-2BAD-DCFC-488F2EB26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65F093D-A907-B628-30D7-7B4AA642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980" y="2539848"/>
            <a:ext cx="4732020" cy="1947834"/>
          </a:xfrm>
        </p:spPr>
        <p:txBody>
          <a:bodyPr>
            <a:normAutofit/>
          </a:bodyPr>
          <a:lstStyle/>
          <a:p>
            <a:pPr algn="ctr"/>
            <a:r>
              <a:rPr lang="fr-FR" altLang="fr-FR" dirty="0"/>
              <a:t>3. Objectifs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669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4AD10-7CDE-FA62-F28E-B0D0B2256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6DB691C2-F1B1-F13F-DD03-DDFF7379CD4E}"/>
              </a:ext>
            </a:extLst>
          </p:cNvPr>
          <p:cNvSpPr txBox="1">
            <a:spLocks/>
          </p:cNvSpPr>
          <p:nvPr/>
        </p:nvSpPr>
        <p:spPr>
          <a:xfrm>
            <a:off x="3120394" y="413252"/>
            <a:ext cx="8884513" cy="551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4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fr-FR" sz="4000" dirty="0">
              <a:solidFill>
                <a:srgbClr val="3399FF"/>
              </a:solidFill>
              <a:latin typeface="Calibri Light" panose="020F030202020403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298378A-DAED-DAFA-040A-1BD62C96B163}"/>
              </a:ext>
            </a:extLst>
          </p:cNvPr>
          <p:cNvSpPr txBox="1"/>
          <p:nvPr/>
        </p:nvSpPr>
        <p:spPr>
          <a:xfrm>
            <a:off x="3786088" y="404756"/>
            <a:ext cx="4733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OBJECTIFS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61DABE9-B4C4-92EA-BDFE-0A973A35C158}"/>
              </a:ext>
            </a:extLst>
          </p:cNvPr>
          <p:cNvGrpSpPr/>
          <p:nvPr/>
        </p:nvGrpSpPr>
        <p:grpSpPr>
          <a:xfrm>
            <a:off x="783481" y="1368109"/>
            <a:ext cx="11221426" cy="4121781"/>
            <a:chOff x="907745" y="965215"/>
            <a:chExt cx="11221426" cy="4121781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E2F0F74-4D68-4D86-4FDC-B4508A2DC71E}"/>
                </a:ext>
              </a:extLst>
            </p:cNvPr>
            <p:cNvGrpSpPr/>
            <p:nvPr/>
          </p:nvGrpSpPr>
          <p:grpSpPr>
            <a:xfrm>
              <a:off x="907745" y="965215"/>
              <a:ext cx="11221426" cy="4121781"/>
              <a:chOff x="2175350" y="2607570"/>
              <a:chExt cx="22442851" cy="8243561"/>
            </a:xfrm>
          </p:grpSpPr>
          <p:sp>
            <p:nvSpPr>
              <p:cNvPr id="3" name="Text Placeholder 7">
                <a:extLst>
                  <a:ext uri="{FF2B5EF4-FFF2-40B4-BE49-F238E27FC236}">
                    <a16:creationId xmlns:a16="http://schemas.microsoft.com/office/drawing/2014/main" id="{A28907CD-1D29-CDDC-91A7-8B8B187020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56781" y="2607570"/>
                <a:ext cx="1619676" cy="166173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>
                  <a:defRPr sz="4800" b="1">
                    <a:solidFill>
                      <a:schemeClr val="bg2">
                        <a:lumMod val="75000"/>
                      </a:schemeClr>
                    </a:solidFill>
                  </a:defRPr>
                </a:lvl1pPr>
              </a:lstStyle>
              <a:p>
                <a:pPr defTabSz="914172">
                  <a:defRPr/>
                </a:pPr>
                <a:r>
                  <a:rPr lang="en-US" sz="4799" kern="0" dirty="0">
                    <a:solidFill>
                      <a:srgbClr val="8C9CA6">
                        <a:lumMod val="75000"/>
                      </a:srgbClr>
                    </a:solidFill>
                    <a:latin typeface="Calibri" panose="020F0502020204030204"/>
                  </a:rPr>
                  <a:t>04</a:t>
                </a:r>
              </a:p>
            </p:txBody>
          </p:sp>
          <p:sp>
            <p:nvSpPr>
              <p:cNvPr id="4" name="Text Placeholder 7">
                <a:extLst>
                  <a:ext uri="{FF2B5EF4-FFF2-40B4-BE49-F238E27FC236}">
                    <a16:creationId xmlns:a16="http://schemas.microsoft.com/office/drawing/2014/main" id="{F4DB2B15-CEF0-198E-8306-4A8E1C8DEC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29609" y="3558364"/>
                <a:ext cx="1619676" cy="166173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>
                  <a:defRPr sz="4800" b="1">
                    <a:solidFill>
                      <a:schemeClr val="bg2">
                        <a:lumMod val="75000"/>
                      </a:schemeClr>
                    </a:solidFill>
                  </a:defRPr>
                </a:lvl1pPr>
              </a:lstStyle>
              <a:p>
                <a:pPr defTabSz="914172">
                  <a:defRPr/>
                </a:pPr>
                <a:r>
                  <a:rPr lang="en-US" sz="4799" kern="0" dirty="0">
                    <a:solidFill>
                      <a:srgbClr val="8C9CA6">
                        <a:lumMod val="75000"/>
                      </a:srgbClr>
                    </a:solidFill>
                    <a:latin typeface="Calibri" panose="020F0502020204030204"/>
                  </a:rPr>
                  <a:t>03</a:t>
                </a:r>
              </a:p>
            </p:txBody>
          </p:sp>
          <p:sp>
            <p:nvSpPr>
              <p:cNvPr id="5" name="Text Placeholder 7">
                <a:extLst>
                  <a:ext uri="{FF2B5EF4-FFF2-40B4-BE49-F238E27FC236}">
                    <a16:creationId xmlns:a16="http://schemas.microsoft.com/office/drawing/2014/main" id="{4A4DBC1F-6365-B7AB-2F24-12EF3C6743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02437" y="4509156"/>
                <a:ext cx="1619676" cy="166173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>
                  <a:defRPr sz="4800" b="1">
                    <a:solidFill>
                      <a:schemeClr val="bg2">
                        <a:lumMod val="75000"/>
                      </a:schemeClr>
                    </a:solidFill>
                  </a:defRPr>
                </a:lvl1pPr>
              </a:lstStyle>
              <a:p>
                <a:pPr defTabSz="914172">
                  <a:defRPr/>
                </a:pPr>
                <a:r>
                  <a:rPr lang="en-US" sz="4799" kern="0" dirty="0">
                    <a:solidFill>
                      <a:srgbClr val="8C9CA6">
                        <a:lumMod val="75000"/>
                      </a:srgbClr>
                    </a:solidFill>
                    <a:latin typeface="Calibri" panose="020F0502020204030204"/>
                  </a:rPr>
                  <a:t>02</a:t>
                </a:r>
              </a:p>
            </p:txBody>
          </p:sp>
          <p:sp>
            <p:nvSpPr>
              <p:cNvPr id="7" name="Text Placeholder 7">
                <a:extLst>
                  <a:ext uri="{FF2B5EF4-FFF2-40B4-BE49-F238E27FC236}">
                    <a16:creationId xmlns:a16="http://schemas.microsoft.com/office/drawing/2014/main" id="{9CA22314-246A-8D0F-0A40-D5ABDF0FE5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75263" y="5459948"/>
                <a:ext cx="1619676" cy="166173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>
                  <a:defRPr sz="4800" b="1">
                    <a:solidFill>
                      <a:schemeClr val="bg2">
                        <a:lumMod val="75000"/>
                      </a:schemeClr>
                    </a:solidFill>
                  </a:defRPr>
                </a:lvl1pPr>
              </a:lstStyle>
              <a:p>
                <a:pPr defTabSz="914172">
                  <a:defRPr/>
                </a:pPr>
                <a:r>
                  <a:rPr lang="en-US" sz="4799" kern="0" dirty="0">
                    <a:solidFill>
                      <a:srgbClr val="8C9CA6">
                        <a:lumMod val="75000"/>
                      </a:srgbClr>
                    </a:solidFill>
                    <a:latin typeface="Calibri" panose="020F0502020204030204"/>
                  </a:rPr>
                  <a:t>01</a:t>
                </a:r>
              </a:p>
            </p:txBody>
          </p:sp>
          <p:cxnSp>
            <p:nvCxnSpPr>
              <p:cNvPr id="10" name="Straight Connector 17">
                <a:extLst>
                  <a:ext uri="{FF2B5EF4-FFF2-40B4-BE49-F238E27FC236}">
                    <a16:creationId xmlns:a16="http://schemas.microsoft.com/office/drawing/2014/main" id="{F2057416-A2A5-1793-E67C-97EED2D8A6D3}"/>
                  </a:ext>
                </a:extLst>
              </p:cNvPr>
              <p:cNvCxnSpPr/>
              <p:nvPr/>
            </p:nvCxnSpPr>
            <p:spPr>
              <a:xfrm>
                <a:off x="2175350" y="6632679"/>
                <a:ext cx="2521969" cy="2626812"/>
              </a:xfrm>
              <a:prstGeom prst="line">
                <a:avLst/>
              </a:prstGeom>
              <a:noFill/>
              <a:ln w="6350" cap="flat" cmpd="sng" algn="ctr">
                <a:solidFill>
                  <a:srgbClr val="0095CD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" name="Straight Connector 18">
                <a:extLst>
                  <a:ext uri="{FF2B5EF4-FFF2-40B4-BE49-F238E27FC236}">
                    <a16:creationId xmlns:a16="http://schemas.microsoft.com/office/drawing/2014/main" id="{2FAECCB7-AF33-67CB-52C2-E6846F151A70}"/>
                  </a:ext>
                </a:extLst>
              </p:cNvPr>
              <p:cNvCxnSpPr/>
              <p:nvPr/>
            </p:nvCxnSpPr>
            <p:spPr>
              <a:xfrm>
                <a:off x="7061183" y="5674889"/>
                <a:ext cx="3391583" cy="3532582"/>
              </a:xfrm>
              <a:prstGeom prst="line">
                <a:avLst/>
              </a:prstGeom>
              <a:noFill/>
              <a:ln w="6350" cap="flat" cmpd="sng" algn="ctr">
                <a:solidFill>
                  <a:srgbClr val="324D5E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" name="Straight Connector 19">
                <a:extLst>
                  <a:ext uri="{FF2B5EF4-FFF2-40B4-BE49-F238E27FC236}">
                    <a16:creationId xmlns:a16="http://schemas.microsoft.com/office/drawing/2014/main" id="{5F4B5F88-C180-7EB9-17FF-531B7EBB15C7}"/>
                  </a:ext>
                </a:extLst>
              </p:cNvPr>
              <p:cNvCxnSpPr/>
              <p:nvPr/>
            </p:nvCxnSpPr>
            <p:spPr>
              <a:xfrm>
                <a:off x="11969781" y="4741237"/>
                <a:ext cx="4290632" cy="4469004"/>
              </a:xfrm>
              <a:prstGeom prst="line">
                <a:avLst/>
              </a:prstGeom>
              <a:noFill/>
              <a:ln w="6350" cap="flat" cmpd="sng" algn="ctr">
                <a:solidFill>
                  <a:srgbClr val="F17C3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" name="Straight Connector 20">
                <a:extLst>
                  <a:ext uri="{FF2B5EF4-FFF2-40B4-BE49-F238E27FC236}">
                    <a16:creationId xmlns:a16="http://schemas.microsoft.com/office/drawing/2014/main" id="{604F0EB1-D974-B805-DCEA-E966B1A393A8}"/>
                  </a:ext>
                </a:extLst>
              </p:cNvPr>
              <p:cNvCxnSpPr/>
              <p:nvPr/>
            </p:nvCxnSpPr>
            <p:spPr>
              <a:xfrm>
                <a:off x="16737181" y="3704884"/>
                <a:ext cx="5332905" cy="5554607"/>
              </a:xfrm>
              <a:prstGeom prst="line">
                <a:avLst/>
              </a:prstGeom>
              <a:noFill/>
              <a:ln w="6350" cap="flat" cmpd="sng" algn="ctr">
                <a:solidFill>
                  <a:srgbClr val="7BB21B"/>
                </a:solidFill>
                <a:prstDash val="solid"/>
                <a:miter lim="800000"/>
              </a:ln>
              <a:effectLst/>
            </p:spPr>
          </p:cxnSp>
          <p:sp>
            <p:nvSpPr>
              <p:cNvPr id="14" name="Trapezoid 42">
                <a:extLst>
                  <a:ext uri="{FF2B5EF4-FFF2-40B4-BE49-F238E27FC236}">
                    <a16:creationId xmlns:a16="http://schemas.microsoft.com/office/drawing/2014/main" id="{5C701B67-CE2B-E6E3-DC8F-E44324559545}"/>
                  </a:ext>
                </a:extLst>
              </p:cNvPr>
              <p:cNvSpPr/>
              <p:nvPr/>
            </p:nvSpPr>
            <p:spPr>
              <a:xfrm flipV="1">
                <a:off x="2497235" y="6979020"/>
                <a:ext cx="4534244" cy="749614"/>
              </a:xfrm>
              <a:prstGeom prst="trapezoid">
                <a:avLst>
                  <a:gd name="adj" fmla="val 96362"/>
                </a:avLst>
              </a:prstGeom>
              <a:solidFill>
                <a:srgbClr val="0095C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algn="ctr" defTabSz="914172">
                  <a:defRPr/>
                </a:pPr>
                <a:endParaRPr lang="en-US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15" name="Group 44">
                <a:extLst>
                  <a:ext uri="{FF2B5EF4-FFF2-40B4-BE49-F238E27FC236}">
                    <a16:creationId xmlns:a16="http://schemas.microsoft.com/office/drawing/2014/main" id="{8EAA7861-BC51-6AC4-1694-A854093F7D87}"/>
                  </a:ext>
                </a:extLst>
              </p:cNvPr>
              <p:cNvGrpSpPr/>
              <p:nvPr/>
            </p:nvGrpSpPr>
            <p:grpSpPr>
              <a:xfrm>
                <a:off x="7387376" y="5957804"/>
                <a:ext cx="4534243" cy="923328"/>
                <a:chOff x="6885367" y="3392333"/>
                <a:chExt cx="2267712" cy="461784"/>
              </a:xfrm>
            </p:grpSpPr>
            <p:sp>
              <p:nvSpPr>
                <p:cNvPr id="26" name="Trapezoid 45">
                  <a:extLst>
                    <a:ext uri="{FF2B5EF4-FFF2-40B4-BE49-F238E27FC236}">
                      <a16:creationId xmlns:a16="http://schemas.microsoft.com/office/drawing/2014/main" id="{1A0B6A47-B20E-3F9F-5BCF-32E6DBFC3ED2}"/>
                    </a:ext>
                  </a:extLst>
                </p:cNvPr>
                <p:cNvSpPr/>
                <p:nvPr/>
              </p:nvSpPr>
              <p:spPr>
                <a:xfrm flipV="1">
                  <a:off x="6885367" y="3427555"/>
                  <a:ext cx="2267712" cy="374904"/>
                </a:xfrm>
                <a:prstGeom prst="trapezoid">
                  <a:avLst>
                    <a:gd name="adj" fmla="val 96362"/>
                  </a:avLst>
                </a:prstGeom>
                <a:solidFill>
                  <a:srgbClr val="324D5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914172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60BA7BD0-40E9-E2FC-F2A0-F22925288061}"/>
                    </a:ext>
                  </a:extLst>
                </p:cNvPr>
                <p:cNvSpPr/>
                <p:nvPr/>
              </p:nvSpPr>
              <p:spPr>
                <a:xfrm>
                  <a:off x="7193749" y="3392333"/>
                  <a:ext cx="1647691" cy="46178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172">
                    <a:defRPr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 panose="020F0502020204030204"/>
                    </a:rPr>
                    <a:t>Dialogue</a:t>
                  </a:r>
                </a:p>
              </p:txBody>
            </p:sp>
          </p:grpSp>
          <p:grpSp>
            <p:nvGrpSpPr>
              <p:cNvPr id="16" name="Group 47">
                <a:extLst>
                  <a:ext uri="{FF2B5EF4-FFF2-40B4-BE49-F238E27FC236}">
                    <a16:creationId xmlns:a16="http://schemas.microsoft.com/office/drawing/2014/main" id="{F58DD41B-782B-B48C-0D11-878AB27E56B6}"/>
                  </a:ext>
                </a:extLst>
              </p:cNvPr>
              <p:cNvGrpSpPr/>
              <p:nvPr/>
            </p:nvGrpSpPr>
            <p:grpSpPr>
              <a:xfrm>
                <a:off x="12277516" y="5005286"/>
                <a:ext cx="4534243" cy="923330"/>
                <a:chOff x="6885367" y="3391469"/>
                <a:chExt cx="2267712" cy="461785"/>
              </a:xfrm>
            </p:grpSpPr>
            <p:sp>
              <p:nvSpPr>
                <p:cNvPr id="24" name="Trapezoid 48">
                  <a:extLst>
                    <a:ext uri="{FF2B5EF4-FFF2-40B4-BE49-F238E27FC236}">
                      <a16:creationId xmlns:a16="http://schemas.microsoft.com/office/drawing/2014/main" id="{2F80FA22-386D-BD2C-F2B9-F5A1B2DDF01A}"/>
                    </a:ext>
                  </a:extLst>
                </p:cNvPr>
                <p:cNvSpPr/>
                <p:nvPr/>
              </p:nvSpPr>
              <p:spPr>
                <a:xfrm flipV="1">
                  <a:off x="6885367" y="3427555"/>
                  <a:ext cx="2267712" cy="374904"/>
                </a:xfrm>
                <a:prstGeom prst="trapezoid">
                  <a:avLst>
                    <a:gd name="adj" fmla="val 96362"/>
                  </a:avLst>
                </a:prstGeom>
                <a:solidFill>
                  <a:srgbClr val="F17C3F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914172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926C2167-C756-68CF-B64E-1FEC274B60BE}"/>
                    </a:ext>
                  </a:extLst>
                </p:cNvPr>
                <p:cNvSpPr/>
                <p:nvPr/>
              </p:nvSpPr>
              <p:spPr>
                <a:xfrm>
                  <a:off x="7193749" y="3391469"/>
                  <a:ext cx="1647691" cy="4617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172">
                    <a:defRPr/>
                  </a:pPr>
                  <a:r>
                    <a:rPr lang="en-US" sz="2400" kern="0" dirty="0" err="1">
                      <a:solidFill>
                        <a:prstClr val="white"/>
                      </a:solidFill>
                      <a:latin typeface="Calibri" panose="020F0502020204030204"/>
                    </a:rPr>
                    <a:t>Suivi</a:t>
                  </a:r>
                  <a:endParaRPr lang="en-US" sz="2400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7" name="Group 50">
                <a:extLst>
                  <a:ext uri="{FF2B5EF4-FFF2-40B4-BE49-F238E27FC236}">
                    <a16:creationId xmlns:a16="http://schemas.microsoft.com/office/drawing/2014/main" id="{9C5F568B-F23D-1294-7ED0-03F13A03FA43}"/>
                  </a:ext>
                </a:extLst>
              </p:cNvPr>
              <p:cNvGrpSpPr/>
              <p:nvPr/>
            </p:nvGrpSpPr>
            <p:grpSpPr>
              <a:xfrm>
                <a:off x="17167656" y="4051594"/>
                <a:ext cx="4534243" cy="923330"/>
                <a:chOff x="6885367" y="3390018"/>
                <a:chExt cx="2267712" cy="461785"/>
              </a:xfrm>
            </p:grpSpPr>
            <p:sp>
              <p:nvSpPr>
                <p:cNvPr id="22" name="Trapezoid 51">
                  <a:extLst>
                    <a:ext uri="{FF2B5EF4-FFF2-40B4-BE49-F238E27FC236}">
                      <a16:creationId xmlns:a16="http://schemas.microsoft.com/office/drawing/2014/main" id="{B0720B51-23C8-6139-AF46-A1880570A96B}"/>
                    </a:ext>
                  </a:extLst>
                </p:cNvPr>
                <p:cNvSpPr/>
                <p:nvPr/>
              </p:nvSpPr>
              <p:spPr>
                <a:xfrm flipV="1">
                  <a:off x="6885367" y="3427555"/>
                  <a:ext cx="2267712" cy="374904"/>
                </a:xfrm>
                <a:prstGeom prst="trapezoid">
                  <a:avLst>
                    <a:gd name="adj" fmla="val 96362"/>
                  </a:avLst>
                </a:prstGeom>
                <a:solidFill>
                  <a:srgbClr val="7BB21B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algn="ctr" defTabSz="914172">
                    <a:defRPr/>
                  </a:pPr>
                  <a:endParaRPr lang="en-US" kern="0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DAF1A18-4FA5-639C-2914-14549BBC392D}"/>
                    </a:ext>
                  </a:extLst>
                </p:cNvPr>
                <p:cNvSpPr/>
                <p:nvPr/>
              </p:nvSpPr>
              <p:spPr>
                <a:xfrm>
                  <a:off x="7193749" y="3390018"/>
                  <a:ext cx="1647691" cy="46178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914172">
                    <a:defRPr/>
                  </a:pPr>
                  <a:r>
                    <a:rPr lang="en-US" sz="2400" kern="0" dirty="0">
                      <a:solidFill>
                        <a:prstClr val="white"/>
                      </a:solidFill>
                      <a:latin typeface="Calibri" panose="020F0502020204030204"/>
                    </a:rPr>
                    <a:t>Respect</a:t>
                  </a:r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AD00C3B-D98C-AF78-723F-6642CFF429BA}"/>
                  </a:ext>
                </a:extLst>
              </p:cNvPr>
              <p:cNvSpPr/>
              <p:nvPr/>
            </p:nvSpPr>
            <p:spPr>
              <a:xfrm>
                <a:off x="2879471" y="9203459"/>
                <a:ext cx="4563888" cy="153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72"/>
                <a:r>
                  <a:rPr lang="fr-FR" sz="2200" b="1" kern="0" dirty="0">
                    <a:solidFill>
                      <a:srgbClr val="0095CD"/>
                    </a:solidFill>
                    <a:latin typeface="Calibri" panose="020F0502020204030204"/>
                  </a:rPr>
                  <a:t>Améliorer la transparence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B996E3-2B0C-6256-EBBE-C20B179FA4DD}"/>
                  </a:ext>
                </a:extLst>
              </p:cNvPr>
              <p:cNvSpPr/>
              <p:nvPr/>
            </p:nvSpPr>
            <p:spPr>
              <a:xfrm>
                <a:off x="8180564" y="9277897"/>
                <a:ext cx="5290672" cy="153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72"/>
                <a:r>
                  <a:rPr lang="fr-FR" sz="2200" b="1" kern="0" dirty="0">
                    <a:solidFill>
                      <a:srgbClr val="273339"/>
                    </a:solidFill>
                    <a:latin typeface="Calibri" panose="020F0502020204030204"/>
                  </a:rPr>
                  <a:t>Faciliter le dialogue social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F0D64E0-7C75-1C80-6850-DDAA4C5EEF7C}"/>
                  </a:ext>
                </a:extLst>
              </p:cNvPr>
              <p:cNvSpPr/>
              <p:nvPr/>
            </p:nvSpPr>
            <p:spPr>
              <a:xfrm>
                <a:off x="14904009" y="9312249"/>
                <a:ext cx="3872446" cy="153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72"/>
                <a:r>
                  <a:rPr lang="en-US" sz="2200" b="1" kern="0" dirty="0">
                    <a:solidFill>
                      <a:srgbClr val="F17C3F"/>
                    </a:solidFill>
                    <a:latin typeface="Calibri" panose="020F0502020204030204"/>
                  </a:rPr>
                  <a:t>Assurer le </a:t>
                </a:r>
                <a:r>
                  <a:rPr lang="en-US" sz="2200" b="1" kern="0" dirty="0" err="1">
                    <a:solidFill>
                      <a:srgbClr val="F17C3F"/>
                    </a:solidFill>
                    <a:latin typeface="Calibri" panose="020F0502020204030204"/>
                  </a:rPr>
                  <a:t>suivi</a:t>
                </a:r>
                <a:r>
                  <a:rPr lang="en-US" sz="2200" b="1" kern="0" dirty="0">
                    <a:solidFill>
                      <a:srgbClr val="F17C3F"/>
                    </a:solidFill>
                    <a:latin typeface="Calibri" panose="020F0502020204030204"/>
                  </a:rPr>
                  <a:t> des </a:t>
                </a:r>
                <a:r>
                  <a:rPr lang="en-US" sz="2200" b="1" kern="0" dirty="0" err="1">
                    <a:solidFill>
                      <a:srgbClr val="F17C3F"/>
                    </a:solidFill>
                    <a:latin typeface="Calibri" panose="020F0502020204030204"/>
                  </a:rPr>
                  <a:t>évolutions</a:t>
                </a:r>
                <a:endParaRPr lang="en-US" sz="2200" b="1" kern="0" dirty="0">
                  <a:solidFill>
                    <a:srgbClr val="F17C3F"/>
                  </a:solidFill>
                  <a:latin typeface="Calibri" panose="020F0502020204030204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05AC017-DC0B-FEFD-11AF-B9FF7BD1D733}"/>
                  </a:ext>
                </a:extLst>
              </p:cNvPr>
              <p:cNvSpPr/>
              <p:nvPr/>
            </p:nvSpPr>
            <p:spPr>
              <a:xfrm>
                <a:off x="19828829" y="9093451"/>
                <a:ext cx="4789372" cy="1538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72"/>
                <a:r>
                  <a:rPr lang="fr-FR" sz="2200" b="1" kern="0" dirty="0">
                    <a:solidFill>
                      <a:srgbClr val="7BB21B"/>
                    </a:solidFill>
                    <a:latin typeface="Calibri" panose="020F0502020204030204"/>
                  </a:rPr>
                  <a:t>Respecter les obligations légales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AB2A32-B88A-FAA1-5F54-BE65D8972127}"/>
                </a:ext>
              </a:extLst>
            </p:cNvPr>
            <p:cNvSpPr/>
            <p:nvPr/>
          </p:nvSpPr>
          <p:spPr>
            <a:xfrm>
              <a:off x="1268386" y="3107511"/>
              <a:ext cx="18883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172"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Calibri" panose="020F0502020204030204"/>
                </a:rPr>
                <a:t>Transparence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179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E9017-8B3B-0484-8BE6-63E883C2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515FBB-99E9-5EB8-07F4-E10945CC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980" y="2539848"/>
            <a:ext cx="4732020" cy="1947834"/>
          </a:xfrm>
        </p:spPr>
        <p:txBody>
          <a:bodyPr>
            <a:normAutofit/>
          </a:bodyPr>
          <a:lstStyle/>
          <a:p>
            <a:pPr algn="ctr"/>
            <a:r>
              <a:rPr lang="fr-FR" altLang="fr-FR" dirty="0"/>
              <a:t>4. Mise en place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13909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 PPt Udogec.potx" id="{0391B55D-0418-4E9B-935E-A4CF5F7D22C9}" vid="{B3709809-24C0-4E3A-A287-41B9D5B4B53C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4926</TotalTime>
  <Words>365</Words>
  <Application>Microsoft Office PowerPoint</Application>
  <PresentationFormat>Grand écran</PresentationFormat>
  <Paragraphs>79</Paragraphs>
  <Slides>36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Calibri Light</vt:lpstr>
      <vt:lpstr>Wingdings</vt:lpstr>
      <vt:lpstr>Thème Office</vt:lpstr>
      <vt:lpstr>Conception personnalisée</vt:lpstr>
      <vt:lpstr>La BDESE</vt:lpstr>
      <vt:lpstr>INTRODUCTION</vt:lpstr>
      <vt:lpstr>1. Quelques dates</vt:lpstr>
      <vt:lpstr>Présentation PowerPoint</vt:lpstr>
      <vt:lpstr>2. Définition</vt:lpstr>
      <vt:lpstr>Présentation PowerPoint</vt:lpstr>
      <vt:lpstr>3. Objectifs</vt:lpstr>
      <vt:lpstr>Présentation PowerPoint</vt:lpstr>
      <vt:lpstr>4. Mise en place</vt:lpstr>
      <vt:lpstr>Présentation PowerPoint</vt:lpstr>
      <vt:lpstr>Présentation PowerPoint</vt:lpstr>
      <vt:lpstr>Présentation PowerPoint</vt:lpstr>
      <vt:lpstr>3. ISIDOOR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4. Consultations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L’AGENDA SOCIAL</vt:lpstr>
      <vt:lpstr>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EOUZAN</dc:creator>
  <cp:lastModifiedBy>Anaelle HAMON</cp:lastModifiedBy>
  <cp:revision>99</cp:revision>
  <dcterms:created xsi:type="dcterms:W3CDTF">2024-10-30T09:19:11Z</dcterms:created>
  <dcterms:modified xsi:type="dcterms:W3CDTF">2025-11-28T10:48:33Z</dcterms:modified>
</cp:coreProperties>
</file>